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511" r:id="rId3"/>
    <p:sldId id="653" r:id="rId4"/>
    <p:sldId id="654" r:id="rId5"/>
    <p:sldId id="655" r:id="rId6"/>
    <p:sldId id="656" r:id="rId7"/>
    <p:sldId id="657" r:id="rId8"/>
    <p:sldId id="658" r:id="rId9"/>
    <p:sldId id="659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E480AF06-EFBC-45E9-85BE-493920FA71EB}"/>
    <pc:docChg chg="undo custSel addSld delSld modSld sldOrd">
      <pc:chgData name="Siniša Vuksan" userId="3af124f9-b8e7-46e3-9422-21ae1d17ac0b" providerId="ADAL" clId="{E480AF06-EFBC-45E9-85BE-493920FA71EB}" dt="2022-03-11T17:52:57.364" v="3061" actId="1076"/>
      <pc:docMkLst>
        <pc:docMk/>
      </pc:docMkLst>
      <pc:sldChg chg="modSp mod modAnim">
        <pc:chgData name="Siniša Vuksan" userId="3af124f9-b8e7-46e3-9422-21ae1d17ac0b" providerId="ADAL" clId="{E480AF06-EFBC-45E9-85BE-493920FA71EB}" dt="2022-03-11T17:52:57.364" v="3061" actId="1076"/>
        <pc:sldMkLst>
          <pc:docMk/>
          <pc:sldMk cId="200756692" sldId="511"/>
        </pc:sldMkLst>
        <pc:picChg chg="mod">
          <ac:chgData name="Siniša Vuksan" userId="3af124f9-b8e7-46e3-9422-21ae1d17ac0b" providerId="ADAL" clId="{E480AF06-EFBC-45E9-85BE-493920FA71EB}" dt="2022-03-11T17:52:52.419" v="3060" actId="107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E480AF06-EFBC-45E9-85BE-493920FA71EB}" dt="2022-03-11T17:52:57.364" v="3061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E480AF06-EFBC-45E9-85BE-493920FA71EB}" dt="2022-03-11T17:46:21.266" v="2796" actId="47"/>
        <pc:sldMkLst>
          <pc:docMk/>
          <pc:sldMk cId="23558642" sldId="614"/>
        </pc:sldMkLst>
      </pc:sldChg>
      <pc:sldChg chg="delSp del mod delAnim">
        <pc:chgData name="Siniša Vuksan" userId="3af124f9-b8e7-46e3-9422-21ae1d17ac0b" providerId="ADAL" clId="{E480AF06-EFBC-45E9-85BE-493920FA71EB}" dt="2022-03-11T17:47:04.621" v="2821" actId="47"/>
        <pc:sldMkLst>
          <pc:docMk/>
          <pc:sldMk cId="1520211222" sldId="616"/>
        </pc:sldMkLst>
        <pc:spChg chg="del">
          <ac:chgData name="Siniša Vuksan" userId="3af124f9-b8e7-46e3-9422-21ae1d17ac0b" providerId="ADAL" clId="{E480AF06-EFBC-45E9-85BE-493920FA71EB}" dt="2022-03-11T17:46:39.350" v="2805" actId="21"/>
          <ac:spMkLst>
            <pc:docMk/>
            <pc:sldMk cId="1520211222" sldId="616"/>
            <ac:spMk id="5" creationId="{D4871710-9536-4E24-AC48-623200A53DE4}"/>
          </ac:spMkLst>
        </pc:spChg>
      </pc:sldChg>
      <pc:sldChg chg="del">
        <pc:chgData name="Siniša Vuksan" userId="3af124f9-b8e7-46e3-9422-21ae1d17ac0b" providerId="ADAL" clId="{E480AF06-EFBC-45E9-85BE-493920FA71EB}" dt="2022-03-11T17:46:22.927" v="2797" actId="47"/>
        <pc:sldMkLst>
          <pc:docMk/>
          <pc:sldMk cId="1104683076" sldId="638"/>
        </pc:sldMkLst>
      </pc:sldChg>
      <pc:sldChg chg="del">
        <pc:chgData name="Siniša Vuksan" userId="3af124f9-b8e7-46e3-9422-21ae1d17ac0b" providerId="ADAL" clId="{E480AF06-EFBC-45E9-85BE-493920FA71EB}" dt="2022-03-11T17:46:23.976" v="2798" actId="47"/>
        <pc:sldMkLst>
          <pc:docMk/>
          <pc:sldMk cId="871938208" sldId="643"/>
        </pc:sldMkLst>
      </pc:sldChg>
      <pc:sldChg chg="del">
        <pc:chgData name="Siniša Vuksan" userId="3af124f9-b8e7-46e3-9422-21ae1d17ac0b" providerId="ADAL" clId="{E480AF06-EFBC-45E9-85BE-493920FA71EB}" dt="2022-03-11T17:46:24.893" v="2799" actId="47"/>
        <pc:sldMkLst>
          <pc:docMk/>
          <pc:sldMk cId="1107177202" sldId="645"/>
        </pc:sldMkLst>
      </pc:sldChg>
      <pc:sldChg chg="del">
        <pc:chgData name="Siniša Vuksan" userId="3af124f9-b8e7-46e3-9422-21ae1d17ac0b" providerId="ADAL" clId="{E480AF06-EFBC-45E9-85BE-493920FA71EB}" dt="2022-03-11T17:46:26.083" v="2800" actId="47"/>
        <pc:sldMkLst>
          <pc:docMk/>
          <pc:sldMk cId="703703496" sldId="646"/>
        </pc:sldMkLst>
      </pc:sldChg>
      <pc:sldChg chg="del">
        <pc:chgData name="Siniša Vuksan" userId="3af124f9-b8e7-46e3-9422-21ae1d17ac0b" providerId="ADAL" clId="{E480AF06-EFBC-45E9-85BE-493920FA71EB}" dt="2022-03-11T17:46:27.070" v="2801" actId="47"/>
        <pc:sldMkLst>
          <pc:docMk/>
          <pc:sldMk cId="4247164614" sldId="647"/>
        </pc:sldMkLst>
      </pc:sldChg>
      <pc:sldChg chg="del">
        <pc:chgData name="Siniša Vuksan" userId="3af124f9-b8e7-46e3-9422-21ae1d17ac0b" providerId="ADAL" clId="{E480AF06-EFBC-45E9-85BE-493920FA71EB}" dt="2022-03-11T17:46:27.978" v="2802" actId="47"/>
        <pc:sldMkLst>
          <pc:docMk/>
          <pc:sldMk cId="666216645" sldId="648"/>
        </pc:sldMkLst>
      </pc:sldChg>
      <pc:sldChg chg="del">
        <pc:chgData name="Siniša Vuksan" userId="3af124f9-b8e7-46e3-9422-21ae1d17ac0b" providerId="ADAL" clId="{E480AF06-EFBC-45E9-85BE-493920FA71EB}" dt="2022-03-11T17:46:28.886" v="2803" actId="47"/>
        <pc:sldMkLst>
          <pc:docMk/>
          <pc:sldMk cId="1627892822" sldId="649"/>
        </pc:sldMkLst>
      </pc:sldChg>
      <pc:sldChg chg="del">
        <pc:chgData name="Siniša Vuksan" userId="3af124f9-b8e7-46e3-9422-21ae1d17ac0b" providerId="ADAL" clId="{E480AF06-EFBC-45E9-85BE-493920FA71EB}" dt="2022-03-11T17:46:30.709" v="2804" actId="47"/>
        <pc:sldMkLst>
          <pc:docMk/>
          <pc:sldMk cId="614797074" sldId="650"/>
        </pc:sldMkLst>
      </pc:sldChg>
      <pc:sldChg chg="del">
        <pc:chgData name="Siniša Vuksan" userId="3af124f9-b8e7-46e3-9422-21ae1d17ac0b" providerId="ADAL" clId="{E480AF06-EFBC-45E9-85BE-493920FA71EB}" dt="2022-03-11T17:47:05.122" v="2822" actId="47"/>
        <pc:sldMkLst>
          <pc:docMk/>
          <pc:sldMk cId="2345349932" sldId="651"/>
        </pc:sldMkLst>
      </pc:sldChg>
      <pc:sldChg chg="del">
        <pc:chgData name="Siniša Vuksan" userId="3af124f9-b8e7-46e3-9422-21ae1d17ac0b" providerId="ADAL" clId="{E480AF06-EFBC-45E9-85BE-493920FA71EB}" dt="2022-03-11T17:47:08.223" v="2825" actId="47"/>
        <pc:sldMkLst>
          <pc:docMk/>
          <pc:sldMk cId="1791285266" sldId="652"/>
        </pc:sldMkLst>
      </pc:sldChg>
      <pc:sldChg chg="addSp delSp modSp add mod ord modAnim">
        <pc:chgData name="Siniša Vuksan" userId="3af124f9-b8e7-46e3-9422-21ae1d17ac0b" providerId="ADAL" clId="{E480AF06-EFBC-45E9-85BE-493920FA71EB}" dt="2022-03-11T16:52:15.976" v="490"/>
        <pc:sldMkLst>
          <pc:docMk/>
          <pc:sldMk cId="1946891051" sldId="653"/>
        </pc:sldMkLst>
        <pc:spChg chg="mod">
          <ac:chgData name="Siniša Vuksan" userId="3af124f9-b8e7-46e3-9422-21ae1d17ac0b" providerId="ADAL" clId="{E480AF06-EFBC-45E9-85BE-493920FA71EB}" dt="2022-03-11T16:52:12.074" v="488" actId="14100"/>
          <ac:spMkLst>
            <pc:docMk/>
            <pc:sldMk cId="1946891051" sldId="653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03.721" v="486" actId="1076"/>
          <ac:picMkLst>
            <pc:docMk/>
            <pc:sldMk cId="1946891051" sldId="65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6:39:23.290" v="4" actId="1076"/>
          <ac:picMkLst>
            <pc:docMk/>
            <pc:sldMk cId="1946891051" sldId="65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E480AF06-EFBC-45E9-85BE-493920FA71EB}" dt="2022-03-11T16:51:54.219" v="483" actId="478"/>
          <ac:picMkLst>
            <pc:docMk/>
            <pc:sldMk cId="1946891051" sldId="653"/>
            <ac:picMk id="5" creationId="{C3441302-A5E3-4A0A-97C1-9FD72D3980BB}"/>
          </ac:picMkLst>
        </pc:picChg>
      </pc:sldChg>
      <pc:sldChg chg="modSp add mod ord modAnim">
        <pc:chgData name="Siniša Vuksan" userId="3af124f9-b8e7-46e3-9422-21ae1d17ac0b" providerId="ADAL" clId="{E480AF06-EFBC-45E9-85BE-493920FA71EB}" dt="2022-03-11T16:57:14.611" v="887"/>
        <pc:sldMkLst>
          <pc:docMk/>
          <pc:sldMk cId="2847045863" sldId="654"/>
        </pc:sldMkLst>
        <pc:spChg chg="mod">
          <ac:chgData name="Siniša Vuksan" userId="3af124f9-b8e7-46e3-9422-21ae1d17ac0b" providerId="ADAL" clId="{E480AF06-EFBC-45E9-85BE-493920FA71EB}" dt="2022-03-11T16:57:10.404" v="886" actId="20577"/>
          <ac:spMkLst>
            <pc:docMk/>
            <pc:sldMk cId="2847045863" sldId="654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43.082" v="494" actId="1076"/>
          <ac:picMkLst>
            <pc:docMk/>
            <pc:sldMk cId="2847045863" sldId="654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E480AF06-EFBC-45E9-85BE-493920FA71EB}" dt="2022-03-11T17:04:53.046" v="962"/>
        <pc:sldMkLst>
          <pc:docMk/>
          <pc:sldMk cId="1099035424" sldId="655"/>
        </pc:sldMkLst>
        <pc:spChg chg="mod">
          <ac:chgData name="Siniša Vuksan" userId="3af124f9-b8e7-46e3-9422-21ae1d17ac0b" providerId="ADAL" clId="{E480AF06-EFBC-45E9-85BE-493920FA71EB}" dt="2022-03-11T17:04:51.262" v="960" actId="14100"/>
          <ac:spMkLst>
            <pc:docMk/>
            <pc:sldMk cId="1099035424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6:58:10.165" v="890" actId="20577"/>
          <ac:spMkLst>
            <pc:docMk/>
            <pc:sldMk cId="1099035424" sldId="655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1" creationId="{BA77F9D3-9E24-4080-92D4-F991AA04F2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3" creationId="{1557A9E2-47DB-4C00-BB99-65195CDACB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4" creationId="{905B3616-7763-44B7-8AD5-0CAEAC73379D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5" creationId="{7721F51C-AC9B-447F-A0A5-E17E9CAA2DF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6" creationId="{99B5EBCF-C423-4448-AE2F-D0E00E0D7829}"/>
          </ac:spMkLst>
        </pc:spChg>
        <pc:spChg chg="del">
          <ac:chgData name="Siniša Vuksan" userId="3af124f9-b8e7-46e3-9422-21ae1d17ac0b" providerId="ADAL" clId="{E480AF06-EFBC-45E9-85BE-493920FA71EB}" dt="2022-03-11T16:58:15.479" v="891" actId="478"/>
          <ac:spMkLst>
            <pc:docMk/>
            <pc:sldMk cId="1099035424" sldId="655"/>
            <ac:spMk id="18" creationId="{18CBA843-E488-4362-82AD-02BFC485021C}"/>
          </ac:spMkLst>
        </pc:spChg>
        <pc:picChg chg="mod">
          <ac:chgData name="Siniša Vuksan" userId="3af124f9-b8e7-46e3-9422-21ae1d17ac0b" providerId="ADAL" clId="{E480AF06-EFBC-45E9-85BE-493920FA71EB}" dt="2022-03-11T17:03:24.247" v="927" actId="1035"/>
          <ac:picMkLst>
            <pc:docMk/>
            <pc:sldMk cId="1099035424" sldId="655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6:58:53.512" v="895" actId="14100"/>
          <ac:picMkLst>
            <pc:docMk/>
            <pc:sldMk cId="1099035424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480AF06-EFBC-45E9-85BE-493920FA71EB}" dt="2022-03-11T17:03:04.840" v="910" actId="1076"/>
          <ac:picMkLst>
            <pc:docMk/>
            <pc:sldMk cId="1099035424" sldId="655"/>
            <ac:picMk id="5" creationId="{CE243C2B-05B7-4FA3-8527-A64C308B0B20}"/>
          </ac:picMkLst>
        </pc:picChg>
        <pc:picChg chg="del">
          <ac:chgData name="Siniša Vuksan" userId="3af124f9-b8e7-46e3-9422-21ae1d17ac0b" providerId="ADAL" clId="{E480AF06-EFBC-45E9-85BE-493920FA71EB}" dt="2022-03-11T16:58:16.309" v="892" actId="478"/>
          <ac:picMkLst>
            <pc:docMk/>
            <pc:sldMk cId="1099035424" sldId="655"/>
            <ac:picMk id="17" creationId="{CE5F3D9F-DD71-4A6C-8134-438E9815C586}"/>
          </ac:picMkLst>
        </pc:picChg>
      </pc:sldChg>
      <pc:sldChg chg="addSp delSp modSp add mod modTransition addAnim delAnim modAnim">
        <pc:chgData name="Siniša Vuksan" userId="3af124f9-b8e7-46e3-9422-21ae1d17ac0b" providerId="ADAL" clId="{E480AF06-EFBC-45E9-85BE-493920FA71EB}" dt="2022-03-11T17:51:20.898" v="3042"/>
        <pc:sldMkLst>
          <pc:docMk/>
          <pc:sldMk cId="781091893" sldId="656"/>
        </pc:sldMkLst>
        <pc:spChg chg="mod">
          <ac:chgData name="Siniša Vuksan" userId="3af124f9-b8e7-46e3-9422-21ae1d17ac0b" providerId="ADAL" clId="{E480AF06-EFBC-45E9-85BE-493920FA71EB}" dt="2022-03-11T17:09:50.178" v="1013" actId="14100"/>
          <ac:spMkLst>
            <pc:docMk/>
            <pc:sldMk cId="781091893" sldId="656"/>
            <ac:spMk id="6" creationId="{010AB125-9086-4261-98B4-FC5A0801347C}"/>
          </ac:spMkLst>
        </pc:spChg>
        <pc:spChg chg="add del">
          <ac:chgData name="Siniša Vuksan" userId="3af124f9-b8e7-46e3-9422-21ae1d17ac0b" providerId="ADAL" clId="{E480AF06-EFBC-45E9-85BE-493920FA71EB}" dt="2022-03-11T17:06:25.638" v="972" actId="478"/>
          <ac:spMkLst>
            <pc:docMk/>
            <pc:sldMk cId="781091893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E480AF06-EFBC-45E9-85BE-493920FA71EB}" dt="2022-03-11T17:11:02.841" v="1103" actId="1036"/>
          <ac:spMkLst>
            <pc:docMk/>
            <pc:sldMk cId="781091893" sldId="656"/>
            <ac:spMk id="9" creationId="{FEA10B41-DFA3-4C49-B6B7-EF94C2F8535B}"/>
          </ac:spMkLst>
        </pc:spChg>
        <pc:picChg chg="mod ord">
          <ac:chgData name="Siniša Vuksan" userId="3af124f9-b8e7-46e3-9422-21ae1d17ac0b" providerId="ADAL" clId="{E480AF06-EFBC-45E9-85BE-493920FA71EB}" dt="2022-03-11T17:06:28.293" v="973" actId="166"/>
          <ac:picMkLst>
            <pc:docMk/>
            <pc:sldMk cId="781091893" sldId="65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E480AF06-EFBC-45E9-85BE-493920FA71EB}" dt="2022-03-11T17:07:36.105" v="989" actId="1076"/>
          <ac:picMkLst>
            <pc:docMk/>
            <pc:sldMk cId="781091893" sldId="656"/>
            <ac:picMk id="5" creationId="{CE243C2B-05B7-4FA3-8527-A64C308B0B20}"/>
          </ac:picMkLst>
        </pc:picChg>
        <pc:picChg chg="add mod">
          <ac:chgData name="Siniša Vuksan" userId="3af124f9-b8e7-46e3-9422-21ae1d17ac0b" providerId="ADAL" clId="{E480AF06-EFBC-45E9-85BE-493920FA71EB}" dt="2022-03-11T17:09:26.317" v="1008" actId="1076"/>
          <ac:picMkLst>
            <pc:docMk/>
            <pc:sldMk cId="781091893" sldId="656"/>
            <ac:picMk id="8" creationId="{342B5279-B77D-49A6-B97E-8393A229FAEB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52:36.879" v="3056" actId="20577"/>
        <pc:sldMkLst>
          <pc:docMk/>
          <pc:sldMk cId="1934953969" sldId="657"/>
        </pc:sldMkLst>
        <pc:spChg chg="mod">
          <ac:chgData name="Siniša Vuksan" userId="3af124f9-b8e7-46e3-9422-21ae1d17ac0b" providerId="ADAL" clId="{E480AF06-EFBC-45E9-85BE-493920FA71EB}" dt="2022-03-11T17:52:36.879" v="3056" actId="20577"/>
          <ac:spMkLst>
            <pc:docMk/>
            <pc:sldMk cId="1934953969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11:24.179" v="1105" actId="20577"/>
          <ac:spMkLst>
            <pc:docMk/>
            <pc:sldMk cId="1934953969" sldId="657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8" creationId="{C6911C2A-F055-47B0-ADA3-F2FEF92CCA80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19" creationId="{EAFBE38C-8D61-43FC-89C7-F043D217130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0" creationId="{F5FAF146-A2A4-4A87-92D8-4734C3DCCBD2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1" creationId="{CE6F3671-7555-46CC-A082-754347FC5BAA}"/>
          </ac:spMkLst>
        </pc:spChg>
        <pc:spChg chg="del">
          <ac:chgData name="Siniša Vuksan" userId="3af124f9-b8e7-46e3-9422-21ae1d17ac0b" providerId="ADAL" clId="{E480AF06-EFBC-45E9-85BE-493920FA71EB}" dt="2022-03-11T17:11:32.485" v="1107" actId="478"/>
          <ac:spMkLst>
            <pc:docMk/>
            <pc:sldMk cId="1934953969" sldId="657"/>
            <ac:spMk id="22" creationId="{307875B6-DD53-4A27-BF0D-5740270EE75F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3" creationId="{DE3266BF-E0DB-4566-9B18-EBBF7D65EE18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4" creationId="{D4E4FF6C-37BB-4C0D-B7BE-0369F176473B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5" creationId="{3D0F2364-9CDF-424D-A7F3-758BDF27610C}"/>
          </ac:spMkLst>
        </pc:spChg>
        <pc:picChg chg="del">
          <ac:chgData name="Siniša Vuksan" userId="3af124f9-b8e7-46e3-9422-21ae1d17ac0b" providerId="ADAL" clId="{E480AF06-EFBC-45E9-85BE-493920FA71EB}" dt="2022-03-11T17:13:01.888" v="1110" actId="478"/>
          <ac:picMkLst>
            <pc:docMk/>
            <pc:sldMk cId="1934953969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12:15.048" v="1109" actId="14100"/>
          <ac:picMkLst>
            <pc:docMk/>
            <pc:sldMk cId="1934953969" sldId="657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44:54.549" v="2787"/>
        <pc:sldMkLst>
          <pc:docMk/>
          <pc:sldMk cId="1274089387" sldId="658"/>
        </pc:sldMkLst>
        <pc:spChg chg="mod">
          <ac:chgData name="Siniša Vuksan" userId="3af124f9-b8e7-46e3-9422-21ae1d17ac0b" providerId="ADAL" clId="{E480AF06-EFBC-45E9-85BE-493920FA71EB}" dt="2022-03-11T17:44:38.869" v="2785" actId="20577"/>
          <ac:spMkLst>
            <pc:docMk/>
            <pc:sldMk cId="1274089387" sldId="658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36:18.937" v="2101" actId="20577"/>
          <ac:spMkLst>
            <pc:docMk/>
            <pc:sldMk cId="1274089387" sldId="658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1" creationId="{3FC0E0CE-F0A9-4031-9316-9DB5C9A202A4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3" creationId="{CCA9EEAA-EE64-4AC0-94FB-724A7F8144B1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4" creationId="{EBAC30A3-02DE-44E3-A50D-B8C2E69F9779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5" creationId="{0EF374C1-F02D-450D-BC08-D800D1C99E8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6" creationId="{09CBBA55-183E-442F-94D6-C5A5EB583B2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7" creationId="{1F11EF13-A2BA-4B5E-8619-724231F048A2}"/>
          </ac:spMkLst>
        </pc:spChg>
        <pc:spChg chg="del">
          <ac:chgData name="Siniša Vuksan" userId="3af124f9-b8e7-46e3-9422-21ae1d17ac0b" providerId="ADAL" clId="{E480AF06-EFBC-45E9-85BE-493920FA71EB}" dt="2022-03-11T17:38:15.632" v="2106" actId="478"/>
          <ac:spMkLst>
            <pc:docMk/>
            <pc:sldMk cId="1274089387" sldId="658"/>
            <ac:spMk id="18" creationId="{9087ED97-EE61-4B96-BA8E-A68E130C6EB5}"/>
          </ac:spMkLst>
        </pc:spChg>
        <pc:picChg chg="mod">
          <ac:chgData name="Siniša Vuksan" userId="3af124f9-b8e7-46e3-9422-21ae1d17ac0b" providerId="ADAL" clId="{E480AF06-EFBC-45E9-85BE-493920FA71EB}" dt="2022-03-11T17:44:20.176" v="2736" actId="1037"/>
          <ac:picMkLst>
            <pc:docMk/>
            <pc:sldMk cId="1274089387" sldId="6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36:28.696" v="2102" actId="14826"/>
          <ac:picMkLst>
            <pc:docMk/>
            <pc:sldMk cId="1274089387" sldId="6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E480AF06-EFBC-45E9-85BE-493920FA71EB}" dt="2022-03-11T17:38:14.409" v="2105" actId="478"/>
          <ac:picMkLst>
            <pc:docMk/>
            <pc:sldMk cId="1274089387" sldId="658"/>
            <ac:picMk id="5" creationId="{F5C25AAE-FEEE-4E28-A445-F88A7D424DB0}"/>
          </ac:picMkLst>
        </pc:picChg>
      </pc:sldChg>
      <pc:sldChg chg="addSp modSp add mod ord modAnim">
        <pc:chgData name="Siniša Vuksan" userId="3af124f9-b8e7-46e3-9422-21ae1d17ac0b" providerId="ADAL" clId="{E480AF06-EFBC-45E9-85BE-493920FA71EB}" dt="2022-03-11T17:52:27.644" v="3046"/>
        <pc:sldMkLst>
          <pc:docMk/>
          <pc:sldMk cId="220099565" sldId="659"/>
        </pc:sldMkLst>
        <pc:spChg chg="add mod">
          <ac:chgData name="Siniša Vuksan" userId="3af124f9-b8e7-46e3-9422-21ae1d17ac0b" providerId="ADAL" clId="{E480AF06-EFBC-45E9-85BE-493920FA71EB}" dt="2022-03-11T17:47:57.467" v="2827" actId="20577"/>
          <ac:spMkLst>
            <pc:docMk/>
            <pc:sldMk cId="220099565" sldId="659"/>
            <ac:spMk id="5" creationId="{16DAC688-5A9D-43DD-8AC0-3F5510D2CB7D}"/>
          </ac:spMkLst>
        </pc:spChg>
        <pc:spChg chg="mod">
          <ac:chgData name="Siniša Vuksan" userId="3af124f9-b8e7-46e3-9422-21ae1d17ac0b" providerId="ADAL" clId="{E480AF06-EFBC-45E9-85BE-493920FA71EB}" dt="2022-03-11T17:50:26.984" v="3041" actId="20577"/>
          <ac:spMkLst>
            <pc:docMk/>
            <pc:sldMk cId="220099565" sldId="659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7:46:17.922" v="2795" actId="1076"/>
          <ac:picMkLst>
            <pc:docMk/>
            <pc:sldMk cId="220099565" sldId="659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7:45:14.260" v="2790" actId="14826"/>
          <ac:picMkLst>
            <pc:docMk/>
            <pc:sldMk cId="220099565" sldId="65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FE694808-5187-493E-B540-687430E3DA39}"/>
    <pc:docChg chg="undo custSel addSld delSld modSld sldOrd">
      <pc:chgData name="Siniša Vuksan" userId="3af124f9-b8e7-46e3-9422-21ae1d17ac0b" providerId="ADAL" clId="{FE694808-5187-493E-B540-687430E3DA39}" dt="2022-03-10T09:57:57.142" v="2119" actId="14100"/>
      <pc:docMkLst>
        <pc:docMk/>
      </pc:docMkLst>
      <pc:sldChg chg="modSp">
        <pc:chgData name="Siniša Vuksan" userId="3af124f9-b8e7-46e3-9422-21ae1d17ac0b" providerId="ADAL" clId="{FE694808-5187-493E-B540-687430E3DA39}" dt="2022-03-08T08:49:26.490" v="2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E694808-5187-493E-B540-687430E3DA39}" dt="2022-03-08T08:49:26.490" v="2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modAnim">
        <pc:chgData name="Siniša Vuksan" userId="3af124f9-b8e7-46e3-9422-21ae1d17ac0b" providerId="ADAL" clId="{FE694808-5187-493E-B540-687430E3DA39}" dt="2022-03-08T09:35:58.927" v="337" actId="20577"/>
        <pc:sldMkLst>
          <pc:docMk/>
          <pc:sldMk cId="23558642" sldId="614"/>
        </pc:sldMkLst>
        <pc:spChg chg="mod ord">
          <ac:chgData name="Siniša Vuksan" userId="3af124f9-b8e7-46e3-9422-21ae1d17ac0b" providerId="ADAL" clId="{FE694808-5187-493E-B540-687430E3DA39}" dt="2022-03-08T09:35:58.927" v="337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03:52.640" v="26" actId="20577"/>
          <ac:spMkLst>
            <pc:docMk/>
            <pc:sldMk cId="23558642" sldId="614"/>
            <ac:spMk id="7" creationId="{0256D9EB-C20B-45FA-9F3D-124012366C9E}"/>
          </ac:spMkLst>
        </pc:spChg>
        <pc:picChg chg="mod ord">
          <ac:chgData name="Siniša Vuksan" userId="3af124f9-b8e7-46e3-9422-21ae1d17ac0b" providerId="ADAL" clId="{FE694808-5187-493E-B540-687430E3DA39}" dt="2022-03-08T09:20:49.715" v="205" actId="16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03:49.621" v="25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 ord">
          <ac:chgData name="Siniša Vuksan" userId="3af124f9-b8e7-46e3-9422-21ae1d17ac0b" providerId="ADAL" clId="{FE694808-5187-493E-B540-687430E3DA39}" dt="2022-03-08T09:20:50.159" v="206"/>
          <ac:picMkLst>
            <pc:docMk/>
            <pc:sldMk cId="23558642" sldId="614"/>
            <ac:picMk id="8" creationId="{56344E4F-95E1-4D4D-9F51-4F944A0A5E08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55:10.566" v="2026" actId="20577"/>
        <pc:sldMkLst>
          <pc:docMk/>
          <pc:sldMk cId="1520211222" sldId="616"/>
        </pc:sldMkLst>
        <pc:spChg chg="add mod">
          <ac:chgData name="Siniša Vuksan" userId="3af124f9-b8e7-46e3-9422-21ae1d17ac0b" providerId="ADAL" clId="{FE694808-5187-493E-B540-687430E3DA39}" dt="2022-03-10T09:55:10.566" v="2026" actId="20577"/>
          <ac:spMkLst>
            <pc:docMk/>
            <pc:sldMk cId="1520211222" sldId="616"/>
            <ac:spMk id="5" creationId="{D4871710-9536-4E24-AC48-623200A53DE4}"/>
          </ac:spMkLst>
        </pc:spChg>
        <pc:spChg chg="mod">
          <ac:chgData name="Siniša Vuksan" userId="3af124f9-b8e7-46e3-9422-21ae1d17ac0b" providerId="ADAL" clId="{FE694808-5187-493E-B540-687430E3DA39}" dt="2022-03-10T09:53:41.826" v="2009" actId="20577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FE694808-5187-493E-B540-687430E3DA39}" dt="2022-03-10T09:48:46.639" v="1570" actId="107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FE694808-5187-493E-B540-687430E3DA39}" dt="2022-03-10T09:49:20.967" v="1575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del">
        <pc:chgData name="Siniša Vuksan" userId="3af124f9-b8e7-46e3-9422-21ae1d17ac0b" providerId="ADAL" clId="{FE694808-5187-493E-B540-687430E3DA39}" dt="2022-03-10T09:55:51.896" v="2032" actId="47"/>
        <pc:sldMkLst>
          <pc:docMk/>
          <pc:sldMk cId="2927421875" sldId="627"/>
        </pc:sldMkLst>
      </pc:sldChg>
      <pc:sldChg chg="del">
        <pc:chgData name="Siniša Vuksan" userId="3af124f9-b8e7-46e3-9422-21ae1d17ac0b" providerId="ADAL" clId="{FE694808-5187-493E-B540-687430E3DA39}" dt="2022-03-10T09:55:52.273" v="2033" actId="47"/>
        <pc:sldMkLst>
          <pc:docMk/>
          <pc:sldMk cId="2985188282" sldId="628"/>
        </pc:sldMkLst>
      </pc:sldChg>
      <pc:sldChg chg="del">
        <pc:chgData name="Siniša Vuksan" userId="3af124f9-b8e7-46e3-9422-21ae1d17ac0b" providerId="ADAL" clId="{FE694808-5187-493E-B540-687430E3DA39}" dt="2022-03-10T09:55:51.442" v="2031" actId="47"/>
        <pc:sldMkLst>
          <pc:docMk/>
          <pc:sldMk cId="2598656820" sldId="631"/>
        </pc:sldMkLst>
      </pc:sldChg>
      <pc:sldChg chg="addSp delSp modSp mod delAnim modAnim">
        <pc:chgData name="Siniša Vuksan" userId="3af124f9-b8e7-46e3-9422-21ae1d17ac0b" providerId="ADAL" clId="{FE694808-5187-493E-B540-687430E3DA39}" dt="2022-03-08T09:21:44.536" v="212" actId="1076"/>
        <pc:sldMkLst>
          <pc:docMk/>
          <pc:sldMk cId="1104683076" sldId="638"/>
        </pc:sldMkLst>
        <pc:spChg chg="mod">
          <ac:chgData name="Siniša Vuksan" userId="3af124f9-b8e7-46e3-9422-21ae1d17ac0b" providerId="ADAL" clId="{FE694808-5187-493E-B540-687430E3DA39}" dt="2022-03-08T09:20:59.058" v="207" actId="20577"/>
          <ac:spMkLst>
            <pc:docMk/>
            <pc:sldMk cId="1104683076" sldId="63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FE694808-5187-493E-B540-687430E3DA39}" dt="2022-03-08T09:21:29.653" v="210" actId="478"/>
          <ac:spMkLst>
            <pc:docMk/>
            <pc:sldMk cId="1104683076" sldId="638"/>
            <ac:spMk id="7" creationId="{AA560618-77BF-466C-BDD7-763A1EC71202}"/>
          </ac:spMkLst>
        </pc:spChg>
        <pc:spChg chg="del">
          <ac:chgData name="Siniša Vuksan" userId="3af124f9-b8e7-46e3-9422-21ae1d17ac0b" providerId="ADAL" clId="{FE694808-5187-493E-B540-687430E3DA39}" dt="2022-03-08T09:15:35.517" v="113" actId="478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FE694808-5187-493E-B540-687430E3DA39}" dt="2022-03-08T09:15:44.192" v="116" actId="14100"/>
          <ac:picMkLst>
            <pc:docMk/>
            <pc:sldMk cId="1104683076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08T09:21:44.536" v="212" actId="1076"/>
          <ac:picMkLst>
            <pc:docMk/>
            <pc:sldMk cId="1104683076" sldId="638"/>
            <ac:picMk id="3" creationId="{6EFF3FE6-E037-4E21-B8A5-72DB5745D1D6}"/>
          </ac:picMkLst>
        </pc:picChg>
        <pc:picChg chg="mod">
          <ac:chgData name="Siniša Vuksan" userId="3af124f9-b8e7-46e3-9422-21ae1d17ac0b" providerId="ADAL" clId="{FE694808-5187-493E-B540-687430E3DA39}" dt="2022-03-08T09:15:14.785" v="110" actId="14826"/>
          <ac:picMkLst>
            <pc:docMk/>
            <pc:sldMk cId="1104683076" sldId="6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15:31.244" v="112" actId="478"/>
          <ac:picMkLst>
            <pc:docMk/>
            <pc:sldMk cId="1104683076" sldId="638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FE694808-5187-493E-B540-687430E3DA39}" dt="2022-03-10T09:55:49.349" v="2027" actId="47"/>
        <pc:sldMkLst>
          <pc:docMk/>
          <pc:sldMk cId="4146069810" sldId="639"/>
        </pc:sldMkLst>
      </pc:sldChg>
      <pc:sldChg chg="del">
        <pc:chgData name="Siniša Vuksan" userId="3af124f9-b8e7-46e3-9422-21ae1d17ac0b" providerId="ADAL" clId="{FE694808-5187-493E-B540-687430E3DA39}" dt="2022-03-10T09:55:49.836" v="2028" actId="47"/>
        <pc:sldMkLst>
          <pc:docMk/>
          <pc:sldMk cId="1760413153" sldId="640"/>
        </pc:sldMkLst>
      </pc:sldChg>
      <pc:sldChg chg="modSp del mod">
        <pc:chgData name="Siniša Vuksan" userId="3af124f9-b8e7-46e3-9422-21ae1d17ac0b" providerId="ADAL" clId="{FE694808-5187-493E-B540-687430E3DA39}" dt="2022-03-10T09:55:50.292" v="2029" actId="47"/>
        <pc:sldMkLst>
          <pc:docMk/>
          <pc:sldMk cId="370935074" sldId="641"/>
        </pc:sldMkLst>
        <pc:picChg chg="mod">
          <ac:chgData name="Siniša Vuksan" userId="3af124f9-b8e7-46e3-9422-21ae1d17ac0b" providerId="ADAL" clId="{FE694808-5187-493E-B540-687430E3DA39}" dt="2022-03-08T09:48:37.813" v="509" actId="1076"/>
          <ac:picMkLst>
            <pc:docMk/>
            <pc:sldMk cId="370935074" sldId="64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E694808-5187-493E-B540-687430E3DA39}" dt="2022-03-10T09:55:51.160" v="2030" actId="47"/>
        <pc:sldMkLst>
          <pc:docMk/>
          <pc:sldMk cId="1437805229" sldId="642"/>
        </pc:sldMkLst>
      </pc:sldChg>
      <pc:sldChg chg="addSp modSp add mod modAnim">
        <pc:chgData name="Siniša Vuksan" userId="3af124f9-b8e7-46e3-9422-21ae1d17ac0b" providerId="ADAL" clId="{FE694808-5187-493E-B540-687430E3DA39}" dt="2022-03-08T09:37:36.011" v="366" actId="20577"/>
        <pc:sldMkLst>
          <pc:docMk/>
          <pc:sldMk cId="871938208" sldId="643"/>
        </pc:sldMkLst>
        <pc:spChg chg="mod">
          <ac:chgData name="Siniša Vuksan" userId="3af124f9-b8e7-46e3-9422-21ae1d17ac0b" providerId="ADAL" clId="{FE694808-5187-493E-B540-687430E3DA39}" dt="2022-03-08T09:36:21.709" v="338" actId="14100"/>
          <ac:spMkLst>
            <pc:docMk/>
            <pc:sldMk cId="871938208" sldId="64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08T09:37:18.352" v="348" actId="1036"/>
          <ac:spMkLst>
            <pc:docMk/>
            <pc:sldMk cId="871938208" sldId="643"/>
            <ac:spMk id="7" creationId="{D7CBCBA1-BACD-4B68-9A10-FA6E83778E4A}"/>
          </ac:spMkLst>
        </pc:spChg>
        <pc:spChg chg="add mod">
          <ac:chgData name="Siniša Vuksan" userId="3af124f9-b8e7-46e3-9422-21ae1d17ac0b" providerId="ADAL" clId="{FE694808-5187-493E-B540-687430E3DA39}" dt="2022-03-08T09:37:26.864" v="358" actId="1036"/>
          <ac:spMkLst>
            <pc:docMk/>
            <pc:sldMk cId="871938208" sldId="643"/>
            <ac:spMk id="8" creationId="{D7F765C8-9F13-4944-BE9D-779F42827247}"/>
          </ac:spMkLst>
        </pc:spChg>
        <pc:spChg chg="add mod">
          <ac:chgData name="Siniša Vuksan" userId="3af124f9-b8e7-46e3-9422-21ae1d17ac0b" providerId="ADAL" clId="{FE694808-5187-493E-B540-687430E3DA39}" dt="2022-03-08T09:37:36.011" v="366" actId="20577"/>
          <ac:spMkLst>
            <pc:docMk/>
            <pc:sldMk cId="871938208" sldId="643"/>
            <ac:spMk id="9" creationId="{45613679-8C09-48DC-9E57-D587DD5AB204}"/>
          </ac:spMkLst>
        </pc:spChg>
      </pc:sldChg>
      <pc:sldChg chg="delSp new del mod">
        <pc:chgData name="Siniša Vuksan" userId="3af124f9-b8e7-46e3-9422-21ae1d17ac0b" providerId="ADAL" clId="{FE694808-5187-493E-B540-687430E3DA39}" dt="2022-03-10T09:56:02.451" v="2034" actId="47"/>
        <pc:sldMkLst>
          <pc:docMk/>
          <pc:sldMk cId="581916241" sldId="644"/>
        </pc:sldMkLst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2" creationId="{B623AAE0-C7AC-44A7-9125-BFEDAAEB1FC8}"/>
          </ac:spMkLst>
        </pc:spChg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3" creationId="{A4728ED2-D028-4427-AC75-17913C8BB5AC}"/>
          </ac:spMkLst>
        </pc:spChg>
      </pc:sldChg>
      <pc:sldChg chg="delSp modSp add mod ord delAnim modAnim">
        <pc:chgData name="Siniša Vuksan" userId="3af124f9-b8e7-46e3-9422-21ae1d17ac0b" providerId="ADAL" clId="{FE694808-5187-493E-B540-687430E3DA39}" dt="2022-03-08T09:40:27.152" v="430"/>
        <pc:sldMkLst>
          <pc:docMk/>
          <pc:sldMk cId="1107177202" sldId="645"/>
        </pc:sldMkLst>
        <pc:spChg chg="mod">
          <ac:chgData name="Siniša Vuksan" userId="3af124f9-b8e7-46e3-9422-21ae1d17ac0b" providerId="ADAL" clId="{FE694808-5187-493E-B540-687430E3DA39}" dt="2022-03-08T09:40:24.689" v="428" actId="14100"/>
          <ac:spMkLst>
            <pc:docMk/>
            <pc:sldMk cId="1107177202" sldId="645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09:39:07.534" v="374" actId="1076"/>
          <ac:picMkLst>
            <pc:docMk/>
            <pc:sldMk cId="1107177202" sldId="645"/>
            <ac:picMk id="2" creationId="{B69E1C10-ACFD-49C4-B019-6B92ED78F85E}"/>
          </ac:picMkLst>
        </pc:picChg>
        <pc:picChg chg="del">
          <ac:chgData name="Siniša Vuksan" userId="3af124f9-b8e7-46e3-9422-21ae1d17ac0b" providerId="ADAL" clId="{FE694808-5187-493E-B540-687430E3DA39}" dt="2022-03-08T09:38:07.428" v="368" actId="478"/>
          <ac:picMkLst>
            <pc:docMk/>
            <pc:sldMk cId="1107177202" sldId="645"/>
            <ac:picMk id="3" creationId="{6EFF3FE6-E037-4E21-B8A5-72DB5745D1D6}"/>
          </ac:picMkLst>
        </pc:picChg>
      </pc:sldChg>
      <pc:sldChg chg="addSp delSp modSp add mod ord modTransition delAnim modAnim">
        <pc:chgData name="Siniša Vuksan" userId="3af124f9-b8e7-46e3-9422-21ae1d17ac0b" providerId="ADAL" clId="{FE694808-5187-493E-B540-687430E3DA39}" dt="2022-03-08T09:48:08.106" v="508"/>
        <pc:sldMkLst>
          <pc:docMk/>
          <pc:sldMk cId="703703496" sldId="646"/>
        </pc:sldMkLst>
        <pc:spChg chg="mod">
          <ac:chgData name="Siniša Vuksan" userId="3af124f9-b8e7-46e3-9422-21ae1d17ac0b" providerId="ADAL" clId="{FE694808-5187-493E-B540-687430E3DA39}" dt="2022-03-08T09:45:04.930" v="477" actId="14100"/>
          <ac:spMkLst>
            <pc:docMk/>
            <pc:sldMk cId="703703496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2:55.700" v="454" actId="20577"/>
          <ac:spMkLst>
            <pc:docMk/>
            <pc:sldMk cId="703703496" sldId="646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44:11.991" v="461" actId="478"/>
          <ac:spMkLst>
            <pc:docMk/>
            <pc:sldMk cId="703703496" sldId="646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09:45:32.267" v="481" actId="1076"/>
          <ac:spMkLst>
            <pc:docMk/>
            <pc:sldMk cId="703703496" sldId="646"/>
            <ac:spMk id="11" creationId="{BA77F9D3-9E24-4080-92D4-F991AA04F225}"/>
          </ac:spMkLst>
        </pc:spChg>
        <pc:spChg chg="del">
          <ac:chgData name="Siniša Vuksan" userId="3af124f9-b8e7-46e3-9422-21ae1d17ac0b" providerId="ADAL" clId="{FE694808-5187-493E-B540-687430E3DA39}" dt="2022-03-08T09:44:14.182" v="462" actId="478"/>
          <ac:spMkLst>
            <pc:docMk/>
            <pc:sldMk cId="703703496" sldId="646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09:45:40.272" v="484" actId="1076"/>
          <ac:spMkLst>
            <pc:docMk/>
            <pc:sldMk cId="703703496" sldId="646"/>
            <ac:spMk id="13" creationId="{1557A9E2-47DB-4C00-BB99-65195CDACB25}"/>
          </ac:spMkLst>
        </pc:spChg>
        <pc:spChg chg="add mod">
          <ac:chgData name="Siniša Vuksan" userId="3af124f9-b8e7-46e3-9422-21ae1d17ac0b" providerId="ADAL" clId="{FE694808-5187-493E-B540-687430E3DA39}" dt="2022-03-08T09:45:49.418" v="487" actId="1076"/>
          <ac:spMkLst>
            <pc:docMk/>
            <pc:sldMk cId="703703496" sldId="646"/>
            <ac:spMk id="14" creationId="{905B3616-7763-44B7-8AD5-0CAEAC73379D}"/>
          </ac:spMkLst>
        </pc:spChg>
        <pc:spChg chg="add mod">
          <ac:chgData name="Siniša Vuksan" userId="3af124f9-b8e7-46e3-9422-21ae1d17ac0b" providerId="ADAL" clId="{FE694808-5187-493E-B540-687430E3DA39}" dt="2022-03-08T09:46:05.917" v="491" actId="1076"/>
          <ac:spMkLst>
            <pc:docMk/>
            <pc:sldMk cId="703703496" sldId="646"/>
            <ac:spMk id="15" creationId="{7721F51C-AC9B-447F-A0A5-E17E9CAA2DFE}"/>
          </ac:spMkLst>
        </pc:spChg>
        <pc:spChg chg="add mod">
          <ac:chgData name="Siniša Vuksan" userId="3af124f9-b8e7-46e3-9422-21ae1d17ac0b" providerId="ADAL" clId="{FE694808-5187-493E-B540-687430E3DA39}" dt="2022-03-08T09:46:13.417" v="494" actId="1076"/>
          <ac:spMkLst>
            <pc:docMk/>
            <pc:sldMk cId="703703496" sldId="646"/>
            <ac:spMk id="16" creationId="{99B5EBCF-C423-4448-AE2F-D0E00E0D7829}"/>
          </ac:spMkLst>
        </pc:spChg>
        <pc:spChg chg="add del mod">
          <ac:chgData name="Siniša Vuksan" userId="3af124f9-b8e7-46e3-9422-21ae1d17ac0b" providerId="ADAL" clId="{FE694808-5187-493E-B540-687430E3DA39}" dt="2022-03-08T09:48:02.444" v="506" actId="20577"/>
          <ac:spMkLst>
            <pc:docMk/>
            <pc:sldMk cId="703703496" sldId="646"/>
            <ac:spMk id="18" creationId="{18CBA843-E488-4362-82AD-02BFC485021C}"/>
          </ac:spMkLst>
        </pc:spChg>
        <pc:picChg chg="mod">
          <ac:chgData name="Siniša Vuksan" userId="3af124f9-b8e7-46e3-9422-21ae1d17ac0b" providerId="ADAL" clId="{FE694808-5187-493E-B540-687430E3DA39}" dt="2022-03-08T09:44:02.597" v="457" actId="1076"/>
          <ac:picMkLst>
            <pc:docMk/>
            <pc:sldMk cId="703703496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3:26.575" v="455" actId="14826"/>
          <ac:picMkLst>
            <pc:docMk/>
            <pc:sldMk cId="703703496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44:05.851" v="458" actId="478"/>
          <ac:picMkLst>
            <pc:docMk/>
            <pc:sldMk cId="703703496" sldId="646"/>
            <ac:picMk id="9" creationId="{D74E6379-CB0C-4DFD-80AB-13B1A1ED7891}"/>
          </ac:picMkLst>
        </pc:picChg>
        <pc:picChg chg="del">
          <ac:chgData name="Siniša Vuksan" userId="3af124f9-b8e7-46e3-9422-21ae1d17ac0b" providerId="ADAL" clId="{FE694808-5187-493E-B540-687430E3DA39}" dt="2022-03-08T09:44:07.020" v="459" actId="478"/>
          <ac:picMkLst>
            <pc:docMk/>
            <pc:sldMk cId="703703496" sldId="646"/>
            <ac:picMk id="10" creationId="{42D41BE9-F8A8-4701-9E84-45913674B5A3}"/>
          </ac:picMkLst>
        </pc:picChg>
        <pc:picChg chg="add del mod">
          <ac:chgData name="Siniša Vuksan" userId="3af124f9-b8e7-46e3-9422-21ae1d17ac0b" providerId="ADAL" clId="{FE694808-5187-493E-B540-687430E3DA39}" dt="2022-03-08T09:47:34.520" v="498" actId="1076"/>
          <ac:picMkLst>
            <pc:docMk/>
            <pc:sldMk cId="703703496" sldId="646"/>
            <ac:picMk id="17" creationId="{CE5F3D9F-DD71-4A6C-8134-438E9815C586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09:55:00.059" v="670"/>
        <pc:sldMkLst>
          <pc:docMk/>
          <pc:sldMk cId="4247164614" sldId="647"/>
        </pc:sldMkLst>
        <pc:spChg chg="mod">
          <ac:chgData name="Siniša Vuksan" userId="3af124f9-b8e7-46e3-9422-21ae1d17ac0b" providerId="ADAL" clId="{FE694808-5187-493E-B540-687430E3DA39}" dt="2022-03-08T09:50:20.635" v="588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8:55.359" v="511" actId="20577"/>
          <ac:spMkLst>
            <pc:docMk/>
            <pc:sldMk cId="4247164614" sldId="647"/>
            <ac:spMk id="7" creationId="{0256D9EB-C20B-45FA-9F3D-124012366C9E}"/>
          </ac:spMkLst>
        </pc:spChg>
        <pc:spChg chg="mod">
          <ac:chgData name="Siniša Vuksan" userId="3af124f9-b8e7-46e3-9422-21ae1d17ac0b" providerId="ADAL" clId="{FE694808-5187-493E-B540-687430E3DA39}" dt="2022-03-08T09:53:20.804" v="600" actId="20577"/>
          <ac:spMkLst>
            <pc:docMk/>
            <pc:sldMk cId="4247164614" sldId="647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08T09:49:28.650" v="514" actId="478"/>
          <ac:spMkLst>
            <pc:docMk/>
            <pc:sldMk cId="4247164614" sldId="647"/>
            <ac:spMk id="9" creationId="{E0BE3A69-76F7-4F66-9674-96F3DDBF561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0" creationId="{722817D0-B934-4C99-869B-362FAFEA9783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1" creationId="{0E74B292-470E-49CF-B7F8-E42D6F5F793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2" creationId="{5B175FD5-87F5-4EE5-8133-C7F589339CDC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3" creationId="{CBC999D7-B786-4F87-B229-16CF2568BC2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4" creationId="{D03313E4-27A4-4806-BBCF-3E265564E862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5" creationId="{B9DD53C9-F033-4038-8F6F-06E802B1385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6" creationId="{328D7025-32BE-45F5-BD18-91DC5E1F0020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7" creationId="{3C1FCEE5-9D8A-47D7-B38F-24074F830CC4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8" creationId="{E9ACC928-9D50-4908-948A-4CED0C2DEC42}"/>
          </ac:spMkLst>
        </pc:spChg>
        <pc:spChg chg="add mod">
          <ac:chgData name="Siniša Vuksan" userId="3af124f9-b8e7-46e3-9422-21ae1d17ac0b" providerId="ADAL" clId="{FE694808-5187-493E-B540-687430E3DA39}" dt="2022-03-08T09:53:37.498" v="612" actId="20577"/>
          <ac:spMkLst>
            <pc:docMk/>
            <pc:sldMk cId="4247164614" sldId="647"/>
            <ac:spMk id="19" creationId="{EAFBE38C-8D61-43FC-89C7-F043D217130E}"/>
          </ac:spMkLst>
        </pc:spChg>
        <pc:spChg chg="add mod">
          <ac:chgData name="Siniša Vuksan" userId="3af124f9-b8e7-46e3-9422-21ae1d17ac0b" providerId="ADAL" clId="{FE694808-5187-493E-B540-687430E3DA39}" dt="2022-03-08T09:53:47.914" v="621" actId="20577"/>
          <ac:spMkLst>
            <pc:docMk/>
            <pc:sldMk cId="4247164614" sldId="647"/>
            <ac:spMk id="20" creationId="{F5FAF146-A2A4-4A87-92D8-4734C3DCCBD2}"/>
          </ac:spMkLst>
        </pc:spChg>
        <pc:spChg chg="add mod">
          <ac:chgData name="Siniša Vuksan" userId="3af124f9-b8e7-46e3-9422-21ae1d17ac0b" providerId="ADAL" clId="{FE694808-5187-493E-B540-687430E3DA39}" dt="2022-03-08T09:54:05.017" v="633" actId="20577"/>
          <ac:spMkLst>
            <pc:docMk/>
            <pc:sldMk cId="4247164614" sldId="647"/>
            <ac:spMk id="21" creationId="{CE6F3671-7555-46CC-A082-754347FC5BAA}"/>
          </ac:spMkLst>
        </pc:spChg>
        <pc:spChg chg="add mod">
          <ac:chgData name="Siniša Vuksan" userId="3af124f9-b8e7-46e3-9422-21ae1d17ac0b" providerId="ADAL" clId="{FE694808-5187-493E-B540-687430E3DA39}" dt="2022-03-08T09:54:33.104" v="652" actId="20577"/>
          <ac:spMkLst>
            <pc:docMk/>
            <pc:sldMk cId="4247164614" sldId="647"/>
            <ac:spMk id="22" creationId="{307875B6-DD53-4A27-BF0D-5740270EE75F}"/>
          </ac:spMkLst>
        </pc:spChg>
        <pc:spChg chg="add mod">
          <ac:chgData name="Siniša Vuksan" userId="3af124f9-b8e7-46e3-9422-21ae1d17ac0b" providerId="ADAL" clId="{FE694808-5187-493E-B540-687430E3DA39}" dt="2022-03-08T09:54:28.693" v="646" actId="20577"/>
          <ac:spMkLst>
            <pc:docMk/>
            <pc:sldMk cId="4247164614" sldId="647"/>
            <ac:spMk id="23" creationId="{DE3266BF-E0DB-4566-9B18-EBBF7D65EE18}"/>
          </ac:spMkLst>
        </pc:spChg>
        <pc:spChg chg="add mod">
          <ac:chgData name="Siniša Vuksan" userId="3af124f9-b8e7-46e3-9422-21ae1d17ac0b" providerId="ADAL" clId="{FE694808-5187-493E-B540-687430E3DA39}" dt="2022-03-08T09:54:42.477" v="659" actId="20577"/>
          <ac:spMkLst>
            <pc:docMk/>
            <pc:sldMk cId="4247164614" sldId="647"/>
            <ac:spMk id="24" creationId="{D4E4FF6C-37BB-4C0D-B7BE-0369F176473B}"/>
          </ac:spMkLst>
        </pc:spChg>
        <pc:spChg chg="add mod">
          <ac:chgData name="Siniša Vuksan" userId="3af124f9-b8e7-46e3-9422-21ae1d17ac0b" providerId="ADAL" clId="{FE694808-5187-493E-B540-687430E3DA39}" dt="2022-03-08T09:54:57.022" v="668" actId="20577"/>
          <ac:spMkLst>
            <pc:docMk/>
            <pc:sldMk cId="4247164614" sldId="647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08T09:49:49.355" v="515" actId="14826"/>
          <ac:picMkLst>
            <pc:docMk/>
            <pc:sldMk cId="4247164614" sldId="6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9:21.033" v="512" actId="14826"/>
          <ac:picMkLst>
            <pc:docMk/>
            <pc:sldMk cId="4247164614" sldId="64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10:06:10.779" v="813"/>
        <pc:sldMkLst>
          <pc:docMk/>
          <pc:sldMk cId="666216645" sldId="648"/>
        </pc:sldMkLst>
        <pc:spChg chg="mod">
          <ac:chgData name="Siniša Vuksan" userId="3af124f9-b8e7-46e3-9422-21ae1d17ac0b" providerId="ADAL" clId="{FE694808-5187-493E-B540-687430E3DA39}" dt="2022-03-08T10:03:43.119" v="785" actId="14100"/>
          <ac:spMkLst>
            <pc:docMk/>
            <pc:sldMk cId="66621664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57:26.665" v="672" actId="20577"/>
          <ac:spMkLst>
            <pc:docMk/>
            <pc:sldMk cId="666216645" sldId="648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57:47.666" v="676" actId="478"/>
          <ac:spMkLst>
            <pc:docMk/>
            <pc:sldMk cId="666216645" sldId="648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10:01:16.379" v="758" actId="1076"/>
          <ac:spMkLst>
            <pc:docMk/>
            <pc:sldMk cId="666216645" sldId="648"/>
            <ac:spMk id="11" creationId="{3FC0E0CE-F0A9-4031-9316-9DB5C9A202A4}"/>
          </ac:spMkLst>
        </pc:spChg>
        <pc:spChg chg="del">
          <ac:chgData name="Siniša Vuksan" userId="3af124f9-b8e7-46e3-9422-21ae1d17ac0b" providerId="ADAL" clId="{FE694808-5187-493E-B540-687430E3DA39}" dt="2022-03-08T09:57:50.016" v="677" actId="478"/>
          <ac:spMkLst>
            <pc:docMk/>
            <pc:sldMk cId="666216645" sldId="648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10:01:36.306" v="761" actId="1076"/>
          <ac:spMkLst>
            <pc:docMk/>
            <pc:sldMk cId="666216645" sldId="648"/>
            <ac:spMk id="13" creationId="{CCA9EEAA-EE64-4AC0-94FB-724A7F8144B1}"/>
          </ac:spMkLst>
        </pc:spChg>
        <pc:spChg chg="add mod">
          <ac:chgData name="Siniša Vuksan" userId="3af124f9-b8e7-46e3-9422-21ae1d17ac0b" providerId="ADAL" clId="{FE694808-5187-493E-B540-687430E3DA39}" dt="2022-03-08T10:01:48.684" v="767" actId="1036"/>
          <ac:spMkLst>
            <pc:docMk/>
            <pc:sldMk cId="666216645" sldId="648"/>
            <ac:spMk id="14" creationId="{EBAC30A3-02DE-44E3-A50D-B8C2E69F9779}"/>
          </ac:spMkLst>
        </pc:spChg>
        <pc:spChg chg="add mod">
          <ac:chgData name="Siniša Vuksan" userId="3af124f9-b8e7-46e3-9422-21ae1d17ac0b" providerId="ADAL" clId="{FE694808-5187-493E-B540-687430E3DA39}" dt="2022-03-08T10:02:24.616" v="771" actId="1036"/>
          <ac:spMkLst>
            <pc:docMk/>
            <pc:sldMk cId="666216645" sldId="648"/>
            <ac:spMk id="15" creationId="{0EF374C1-F02D-450D-BC08-D800D1C99E83}"/>
          </ac:spMkLst>
        </pc:spChg>
        <pc:spChg chg="add mod">
          <ac:chgData name="Siniša Vuksan" userId="3af124f9-b8e7-46e3-9422-21ae1d17ac0b" providerId="ADAL" clId="{FE694808-5187-493E-B540-687430E3DA39}" dt="2022-03-08T10:02:38.404" v="774" actId="1076"/>
          <ac:spMkLst>
            <pc:docMk/>
            <pc:sldMk cId="666216645" sldId="648"/>
            <ac:spMk id="16" creationId="{09CBBA55-183E-442F-94D6-C5A5EB583B23}"/>
          </ac:spMkLst>
        </pc:spChg>
        <pc:spChg chg="add mod">
          <ac:chgData name="Siniša Vuksan" userId="3af124f9-b8e7-46e3-9422-21ae1d17ac0b" providerId="ADAL" clId="{FE694808-5187-493E-B540-687430E3DA39}" dt="2022-03-08T10:02:45.284" v="777" actId="1076"/>
          <ac:spMkLst>
            <pc:docMk/>
            <pc:sldMk cId="666216645" sldId="648"/>
            <ac:spMk id="17" creationId="{1F11EF13-A2BA-4B5E-8619-724231F048A2}"/>
          </ac:spMkLst>
        </pc:spChg>
        <pc:spChg chg="add mod">
          <ac:chgData name="Siniša Vuksan" userId="3af124f9-b8e7-46e3-9422-21ae1d17ac0b" providerId="ADAL" clId="{FE694808-5187-493E-B540-687430E3DA39}" dt="2022-03-08T10:05:18.597" v="810" actId="20577"/>
          <ac:spMkLst>
            <pc:docMk/>
            <pc:sldMk cId="666216645" sldId="648"/>
            <ac:spMk id="18" creationId="{9087ED97-EE61-4B96-BA8E-A68E130C6EB5}"/>
          </ac:spMkLst>
        </pc:spChg>
        <pc:picChg chg="mod">
          <ac:chgData name="Siniša Vuksan" userId="3af124f9-b8e7-46e3-9422-21ae1d17ac0b" providerId="ADAL" clId="{FE694808-5187-493E-B540-687430E3DA39}" dt="2022-03-08T10:00:29.354" v="696" actId="1037"/>
          <ac:picMkLst>
            <pc:docMk/>
            <pc:sldMk cId="666216645" sldId="6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57:36.664" v="673" actId="14826"/>
          <ac:picMkLst>
            <pc:docMk/>
            <pc:sldMk cId="666216645" sldId="64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E694808-5187-493E-B540-687430E3DA39}" dt="2022-03-08T10:06:08.320" v="811" actId="1076"/>
          <ac:picMkLst>
            <pc:docMk/>
            <pc:sldMk cId="666216645" sldId="648"/>
            <ac:picMk id="5" creationId="{F5C25AAE-FEEE-4E28-A445-F88A7D424DB0}"/>
          </ac:picMkLst>
        </pc:picChg>
        <pc:picChg chg="del">
          <ac:chgData name="Siniša Vuksan" userId="3af124f9-b8e7-46e3-9422-21ae1d17ac0b" providerId="ADAL" clId="{FE694808-5187-493E-B540-687430E3DA39}" dt="2022-03-08T09:57:50.759" v="678" actId="478"/>
          <ac:picMkLst>
            <pc:docMk/>
            <pc:sldMk cId="666216645" sldId="648"/>
            <ac:picMk id="9" creationId="{D74E6379-CB0C-4DFD-80AB-13B1A1ED7891}"/>
          </ac:picMkLst>
        </pc:picChg>
        <pc:picChg chg="del mod">
          <ac:chgData name="Siniša Vuksan" userId="3af124f9-b8e7-46e3-9422-21ae1d17ac0b" providerId="ADAL" clId="{FE694808-5187-493E-B540-687430E3DA39}" dt="2022-03-08T09:57:45.459" v="675" actId="478"/>
          <ac:picMkLst>
            <pc:docMk/>
            <pc:sldMk cId="666216645" sldId="648"/>
            <ac:picMk id="10" creationId="{42D41BE9-F8A8-4701-9E84-45913674B5A3}"/>
          </ac:picMkLst>
        </pc:picChg>
      </pc:sldChg>
      <pc:sldChg chg="modSp add mod ord modAnim">
        <pc:chgData name="Siniša Vuksan" userId="3af124f9-b8e7-46e3-9422-21ae1d17ac0b" providerId="ADAL" clId="{FE694808-5187-493E-B540-687430E3DA39}" dt="2022-03-08T10:08:55.152" v="899"/>
        <pc:sldMkLst>
          <pc:docMk/>
          <pc:sldMk cId="1627892822" sldId="649"/>
        </pc:sldMkLst>
        <pc:spChg chg="mod">
          <ac:chgData name="Siniša Vuksan" userId="3af124f9-b8e7-46e3-9422-21ae1d17ac0b" providerId="ADAL" clId="{FE694808-5187-493E-B540-687430E3DA39}" dt="2022-03-08T10:08:19.988" v="897" actId="14100"/>
          <ac:spMkLst>
            <pc:docMk/>
            <pc:sldMk cId="1627892822" sldId="649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10:07:19.604" v="822" actId="1076"/>
          <ac:picMkLst>
            <pc:docMk/>
            <pc:sldMk cId="1627892822" sldId="6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E694808-5187-493E-B540-687430E3DA39}" dt="2022-03-08T10:06:28.845" v="816" actId="14826"/>
          <ac:picMkLst>
            <pc:docMk/>
            <pc:sldMk cId="1627892822" sldId="64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47:37.057" v="1567"/>
        <pc:sldMkLst>
          <pc:docMk/>
          <pc:sldMk cId="614797074" sldId="650"/>
        </pc:sldMkLst>
        <pc:spChg chg="mod">
          <ac:chgData name="Siniša Vuksan" userId="3af124f9-b8e7-46e3-9422-21ae1d17ac0b" providerId="ADAL" clId="{FE694808-5187-493E-B540-687430E3DA39}" dt="2022-03-10T09:35:52.619" v="1380" actId="20577"/>
          <ac:spMkLst>
            <pc:docMk/>
            <pc:sldMk cId="614797074" sldId="65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10T09:46:21.734" v="1530" actId="14100"/>
          <ac:spMkLst>
            <pc:docMk/>
            <pc:sldMk cId="614797074" sldId="650"/>
            <ac:spMk id="7" creationId="{F67728CA-8C84-4ED9-A486-B58F235AA018}"/>
          </ac:spMkLst>
        </pc:spChg>
        <pc:spChg chg="add mod">
          <ac:chgData name="Siniša Vuksan" userId="3af124f9-b8e7-46e3-9422-21ae1d17ac0b" providerId="ADAL" clId="{FE694808-5187-493E-B540-687430E3DA39}" dt="2022-03-10T09:47:33.533" v="1565" actId="1036"/>
          <ac:spMkLst>
            <pc:docMk/>
            <pc:sldMk cId="614797074" sldId="650"/>
            <ac:spMk id="11" creationId="{162D6300-F7C7-41EE-9F10-A404D0C14C96}"/>
          </ac:spMkLst>
        </pc:spChg>
        <pc:picChg chg="mod">
          <ac:chgData name="Siniša Vuksan" userId="3af124f9-b8e7-46e3-9422-21ae1d17ac0b" providerId="ADAL" clId="{FE694808-5187-493E-B540-687430E3DA39}" dt="2022-03-10T09:44:17.390" v="1490" actId="1076"/>
          <ac:picMkLst>
            <pc:docMk/>
            <pc:sldMk cId="614797074" sldId="6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10T09:46:05.939" v="1527" actId="1037"/>
          <ac:picMkLst>
            <pc:docMk/>
            <pc:sldMk cId="614797074" sldId="650"/>
            <ac:picMk id="5" creationId="{265E3791-970A-4B31-9E22-13A789CABF72}"/>
          </ac:picMkLst>
        </pc:picChg>
        <pc:picChg chg="add mod">
          <ac:chgData name="Siniša Vuksan" userId="3af124f9-b8e7-46e3-9422-21ae1d17ac0b" providerId="ADAL" clId="{FE694808-5187-493E-B540-687430E3DA39}" dt="2022-03-10T09:44:54.177" v="1499" actId="1076"/>
          <ac:picMkLst>
            <pc:docMk/>
            <pc:sldMk cId="614797074" sldId="650"/>
            <ac:picMk id="8" creationId="{9942AB9A-998E-480C-BE76-3D1675819BF5}"/>
          </ac:picMkLst>
        </pc:picChg>
        <pc:picChg chg="add mod">
          <ac:chgData name="Siniša Vuksan" userId="3af124f9-b8e7-46e3-9422-21ae1d17ac0b" providerId="ADAL" clId="{FE694808-5187-493E-B540-687430E3DA39}" dt="2022-03-10T09:45:54.529" v="1522" actId="1038"/>
          <ac:picMkLst>
            <pc:docMk/>
            <pc:sldMk cId="614797074" sldId="650"/>
            <ac:picMk id="10" creationId="{E794EFAF-F75B-4331-8779-E8372060906E}"/>
          </ac:picMkLst>
        </pc:picChg>
      </pc:sldChg>
      <pc:sldChg chg="delSp modSp add mod delAnim">
        <pc:chgData name="Siniša Vuksan" userId="3af124f9-b8e7-46e3-9422-21ae1d17ac0b" providerId="ADAL" clId="{FE694808-5187-493E-B540-687430E3DA39}" dt="2022-03-10T09:57:57.142" v="2119" actId="14100"/>
        <pc:sldMkLst>
          <pc:docMk/>
          <pc:sldMk cId="2345349932" sldId="651"/>
        </pc:sldMkLst>
        <pc:spChg chg="mod">
          <ac:chgData name="Siniša Vuksan" userId="3af124f9-b8e7-46e3-9422-21ae1d17ac0b" providerId="ADAL" clId="{FE694808-5187-493E-B540-687430E3DA39}" dt="2022-03-10T09:57:57.142" v="2119" actId="14100"/>
          <ac:spMkLst>
            <pc:docMk/>
            <pc:sldMk cId="2345349932" sldId="651"/>
            <ac:spMk id="6" creationId="{010AB125-9086-4261-98B4-FC5A0801347C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19" creationId="{EAFBE38C-8D61-43FC-89C7-F043D217130E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0" creationId="{F5FAF146-A2A4-4A87-92D8-4734C3DCCBD2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1" creationId="{CE6F3671-7555-46CC-A082-754347FC5BAA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2" creationId="{307875B6-DD53-4A27-BF0D-5740270EE75F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3" creationId="{DE3266BF-E0DB-4566-9B18-EBBF7D65EE18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4" creationId="{D4E4FF6C-37BB-4C0D-B7BE-0369F176473B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10T09:57:50.082" v="2117" actId="14100"/>
          <ac:picMkLst>
            <pc:docMk/>
            <pc:sldMk cId="2345349932" sldId="65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EB729AE7-A4A4-43E8-A7AA-3234D6C06316}"/>
    <pc:docChg chg="custSel addSld modSld sldOrd">
      <pc:chgData name="Siniša Vuksan" userId="3af124f9-b8e7-46e3-9422-21ae1d17ac0b" providerId="ADAL" clId="{EB729AE7-A4A4-43E8-A7AA-3234D6C06316}" dt="2022-03-11T10:15:23.695" v="949"/>
      <pc:docMkLst>
        <pc:docMk/>
      </pc:docMkLst>
      <pc:sldChg chg="modSp">
        <pc:chgData name="Siniša Vuksan" userId="3af124f9-b8e7-46e3-9422-21ae1d17ac0b" providerId="ADAL" clId="{EB729AE7-A4A4-43E8-A7AA-3234D6C06316}" dt="2022-03-11T09:59:51.001" v="2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B729AE7-A4A4-43E8-A7AA-3234D6C06316}" dt="2022-03-11T09:59:51.001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EB729AE7-A4A4-43E8-A7AA-3234D6C06316}" dt="2022-03-11T10:15:23.695" v="949"/>
        <pc:sldMkLst>
          <pc:docMk/>
          <pc:sldMk cId="200756692" sldId="511"/>
        </pc:sldMkLst>
        <pc:spChg chg="mod">
          <ac:chgData name="Siniša Vuksan" userId="3af124f9-b8e7-46e3-9422-21ae1d17ac0b" providerId="ADAL" clId="{EB729AE7-A4A4-43E8-A7AA-3234D6C06316}" dt="2022-03-11T10:05:42.036" v="172" actId="20577"/>
          <ac:spMkLst>
            <pc:docMk/>
            <pc:sldMk cId="200756692" sldId="511"/>
            <ac:spMk id="7" creationId="{43D2F9BC-6FD4-42DE-967C-AE4567A1CC39}"/>
          </ac:spMkLst>
        </pc:spChg>
        <pc:spChg chg="del">
          <ac:chgData name="Siniša Vuksan" userId="3af124f9-b8e7-46e3-9422-21ae1d17ac0b" providerId="ADAL" clId="{EB729AE7-A4A4-43E8-A7AA-3234D6C06316}" dt="2022-03-11T10:03:58.924" v="26" actId="478"/>
          <ac:spMkLst>
            <pc:docMk/>
            <pc:sldMk cId="200756692" sldId="511"/>
            <ac:spMk id="8" creationId="{A3B0F949-2805-4B8E-932B-15CB682A16FE}"/>
          </ac:spMkLst>
        </pc:spChg>
        <pc:spChg chg="del">
          <ac:chgData name="Siniša Vuksan" userId="3af124f9-b8e7-46e3-9422-21ae1d17ac0b" providerId="ADAL" clId="{EB729AE7-A4A4-43E8-A7AA-3234D6C06316}" dt="2022-03-11T10:04:00.361" v="27" actId="478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B729AE7-A4A4-43E8-A7AA-3234D6C06316}" dt="2022-03-11T10:11:37.341" v="800" actId="20577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EB729AE7-A4A4-43E8-A7AA-3234D6C06316}" dt="2022-03-11T10:15:21.383" v="947" actId="14100"/>
          <ac:spMkLst>
            <pc:docMk/>
            <pc:sldMk cId="200756692" sldId="511"/>
            <ac:spMk id="13" creationId="{7682995E-6C27-4EB7-A41B-942AFD448CC9}"/>
          </ac:spMkLst>
        </pc:spChg>
        <pc:spChg chg="mod">
          <ac:chgData name="Siniša Vuksan" userId="3af124f9-b8e7-46e3-9422-21ae1d17ac0b" providerId="ADAL" clId="{EB729AE7-A4A4-43E8-A7AA-3234D6C06316}" dt="2022-03-11T10:05:02.161" v="16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EB729AE7-A4A4-43E8-A7AA-3234D6C06316}" dt="2022-03-11T10:05:33.705" v="170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EB729AE7-A4A4-43E8-A7AA-3234D6C06316}" dt="2022-03-11T10:13:05.002" v="807" actId="14100"/>
          <ac:picMkLst>
            <pc:docMk/>
            <pc:sldMk cId="200756692" sldId="511"/>
            <ac:picMk id="4" creationId="{2A36FD9D-1EDC-4664-B7A8-D64C386BBE31}"/>
          </ac:picMkLst>
        </pc:picChg>
        <pc:picChg chg="mod">
          <ac:chgData name="Siniša Vuksan" userId="3af124f9-b8e7-46e3-9422-21ae1d17ac0b" providerId="ADAL" clId="{EB729AE7-A4A4-43E8-A7AA-3234D6C06316}" dt="2022-03-11T10:06:17.878" v="178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new mod">
        <pc:chgData name="Siniša Vuksan" userId="3af124f9-b8e7-46e3-9422-21ae1d17ac0b" providerId="ADAL" clId="{EB729AE7-A4A4-43E8-A7AA-3234D6C06316}" dt="2022-03-11T10:02:49.215" v="23" actId="478"/>
        <pc:sldMkLst>
          <pc:docMk/>
          <pc:sldMk cId="1791285266" sldId="652"/>
        </pc:sldMkLst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2" creationId="{804D2166-8287-4A31-B7CD-CFC455D25CAE}"/>
          </ac:spMkLst>
        </pc:spChg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3" creationId="{9961B014-5A0B-4352-B2D5-E610D757D8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66607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507/863/68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91558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Choices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07529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To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eat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or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not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to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eat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xmlns="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that people in some countries eat insects?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Znaš li da ljudi u pojedinim zemljama jedu insekte?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Is this food healthy? 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Je li taj način prehrane zdrav?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3933" y="1"/>
            <a:ext cx="4830911" cy="685799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4508" y="461020"/>
            <a:ext cx="5159807" cy="38872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555802" y="461020"/>
            <a:ext cx="6636197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DID YOU KNOW </a:t>
            </a:r>
            <a:r>
              <a:rPr lang="hr-HR" sz="2000" b="1" i="1" dirty="0" err="1"/>
              <a:t>box</a:t>
            </a:r>
            <a:r>
              <a:rPr lang="hr-HR" sz="2000" b="1" i="1" dirty="0"/>
              <a:t>! </a:t>
            </a:r>
            <a:r>
              <a:rPr lang="hr-HR" sz="2000" i="1" dirty="0"/>
              <a:t>Jeste li znali? </a:t>
            </a:r>
          </a:p>
          <a:p>
            <a:pPr marL="0" indent="0">
              <a:buNone/>
            </a:pPr>
            <a:r>
              <a:rPr lang="hr-HR" sz="2000" i="1" dirty="0"/>
              <a:t>U </a:t>
            </a:r>
            <a:r>
              <a:rPr lang="hr-HR" sz="2000" i="1" dirty="0" smtClean="0"/>
              <a:t>Meksiku se </a:t>
            </a:r>
            <a:r>
              <a:rPr lang="hr-HR" sz="2000" i="1" dirty="0"/>
              <a:t>mravlja jaja </a:t>
            </a:r>
            <a:r>
              <a:rPr lang="hr-HR" sz="2000" i="1" dirty="0" smtClean="0"/>
              <a:t>umaču </a:t>
            </a:r>
            <a:r>
              <a:rPr lang="hr-HR" sz="2000" i="1" dirty="0"/>
              <a:t>u maslac, skakavci se prelijevaju čokoladom, a crvi se prekrivaju slatkišima. I sve se to poslužuje kao delikatesa! U malom brazilskom gradu </a:t>
            </a:r>
            <a:r>
              <a:rPr lang="hr-HR" sz="2000" i="1" dirty="0" err="1"/>
              <a:t>Silveiras</a:t>
            </a:r>
            <a:r>
              <a:rPr lang="hr-HR" sz="2000" i="1" dirty="0"/>
              <a:t>, stanovnici skupljaju mrave i potom ih ili preprže ili umoče u čokoladu. Mnogim ljudima u Gani, termiti su bitan izvor prehrane i način preživljavanja. Svi ti insekti pružaju ključan izvor proteina, masnoća i ulja. Ličinke su izuzetno popularne u Kini s obzirom da su bogate bakrom, željezom i cinkom. </a:t>
            </a:r>
            <a:endParaRPr lang="en-US" sz="20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2A36FD9D-1EDC-4664-B7A8-D64C386BBE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508" y="4742236"/>
            <a:ext cx="5159807" cy="15675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7682995E-6C27-4EB7-A41B-942AFD448CC9}"/>
              </a:ext>
            </a:extLst>
          </p:cNvPr>
          <p:cNvSpPr txBox="1">
            <a:spLocks/>
          </p:cNvSpPr>
          <p:nvPr/>
        </p:nvSpPr>
        <p:spPr>
          <a:xfrm>
            <a:off x="5555801" y="4884821"/>
            <a:ext cx="6636197" cy="693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would you do if someone served you</a:t>
            </a:r>
            <a:r>
              <a:rPr lang="hr-HR" sz="2000" b="1" dirty="0"/>
              <a:t> </a:t>
            </a:r>
            <a:r>
              <a:rPr lang="en-US" sz="2000" b="1" dirty="0"/>
              <a:t>insects for lunch?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Što bi učinio da ti netko posluži insekte za ručak?</a:t>
            </a:r>
          </a:p>
          <a:p>
            <a:pPr marL="0" indent="0">
              <a:buNone/>
            </a:pPr>
            <a:r>
              <a:rPr lang="en-US" sz="2000" b="1" dirty="0"/>
              <a:t>Why is eating insects different from eating</a:t>
            </a:r>
            <a:r>
              <a:rPr lang="hr-HR" sz="2000" b="1" dirty="0"/>
              <a:t> </a:t>
            </a:r>
            <a:r>
              <a:rPr lang="en-US" sz="2000" b="1" dirty="0"/>
              <a:t>chicken?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 čemu se prehrana insektima razlikuje od jedenja piletine?</a:t>
            </a:r>
          </a:p>
        </p:txBody>
      </p:sp>
    </p:spTree>
    <p:extLst>
      <p:ext uri="{BB962C8B-B14F-4D97-AF65-F5344CB8AC3E}">
        <p14:creationId xmlns:p14="http://schemas.microsoft.com/office/powerpoint/2010/main" xmlns="" val="2007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39069" cy="6873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634064" y="1800807"/>
            <a:ext cx="5557935" cy="5524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objašnjenja pojmova </a:t>
            </a:r>
            <a:r>
              <a:rPr lang="en-US" sz="2000" b="1" dirty="0"/>
              <a:t>essay, thesis,</a:t>
            </a:r>
            <a:r>
              <a:rPr lang="hr-HR" sz="2000" b="1" dirty="0"/>
              <a:t> </a:t>
            </a:r>
            <a:r>
              <a:rPr lang="en-US" sz="2000" b="1" dirty="0"/>
              <a:t>arguments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b="1" dirty="0"/>
              <a:t>conclusion</a:t>
            </a:r>
            <a:r>
              <a:rPr lang="hr-HR" sz="2000" i="1" dirty="0"/>
              <a:t>!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i="1" dirty="0"/>
              <a:t>ESSAY; </a:t>
            </a:r>
            <a:r>
              <a:rPr lang="hr-HR" sz="2000" i="1" dirty="0"/>
              <a:t>esej = vrsta proznog djela u kojem pisac informira ili uvjerava nekoga u određenu tezu.</a:t>
            </a:r>
          </a:p>
          <a:p>
            <a:pPr marL="0" indent="0">
              <a:buNone/>
            </a:pPr>
            <a:r>
              <a:rPr lang="hr-HR" sz="2000" b="1" i="1" dirty="0"/>
              <a:t>THESIS; </a:t>
            </a:r>
            <a:r>
              <a:rPr lang="hr-HR" sz="2000" i="1" dirty="0"/>
              <a:t>teza = rečenica koja iznosi stajalište koje treba </a:t>
            </a:r>
            <a:r>
              <a:rPr lang="hr-HR" sz="2000" i="1" dirty="0" smtClean="0"/>
              <a:t>dokazati</a:t>
            </a:r>
            <a:endParaRPr lang="hr-HR" sz="2000" i="1" dirty="0"/>
          </a:p>
          <a:p>
            <a:pPr marL="0" indent="0">
              <a:buNone/>
            </a:pPr>
            <a:r>
              <a:rPr lang="hr-HR" sz="2000" b="1" i="1" dirty="0"/>
              <a:t>ARGUMENTS; </a:t>
            </a:r>
            <a:r>
              <a:rPr lang="hr-HR" sz="2000" i="1" dirty="0"/>
              <a:t>argumenti = dokazuju tezu, zapisuju se u tekstu nakon teze i glavni su dio eseja</a:t>
            </a:r>
          </a:p>
          <a:p>
            <a:pPr marL="0" indent="0">
              <a:buNone/>
            </a:pPr>
            <a:r>
              <a:rPr lang="hr-HR" sz="2000" b="1" i="1" dirty="0"/>
              <a:t>CONCLUSION; </a:t>
            </a:r>
            <a:r>
              <a:rPr lang="hr-HR" sz="2000" i="1" dirty="0"/>
              <a:t>zaključak = u zaključku ponavljamo tezu i objašnjavamo kako smo ju obranili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53020" y="1105995"/>
            <a:ext cx="6080684" cy="46460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468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39069" cy="6873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907742" y="1105995"/>
            <a:ext cx="6284258" cy="6219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Ava has to write an essay about people</a:t>
            </a:r>
            <a:r>
              <a:rPr lang="hr-HR" sz="2000" b="1" dirty="0"/>
              <a:t> </a:t>
            </a:r>
            <a:r>
              <a:rPr lang="en-US" sz="2000" b="1" dirty="0"/>
              <a:t>who eat insects. Look at her essay</a:t>
            </a:r>
            <a:r>
              <a:rPr lang="hr-HR" sz="2000" b="1" dirty="0"/>
              <a:t> </a:t>
            </a:r>
            <a:r>
              <a:rPr lang="en-US" sz="2000" b="1" dirty="0"/>
              <a:t>outline.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 err="1"/>
              <a:t>Ava</a:t>
            </a:r>
            <a:r>
              <a:rPr lang="hr-HR" sz="2000" i="1" dirty="0"/>
              <a:t> mora napisati kratak esej o ljudima </a:t>
            </a:r>
            <a:r>
              <a:rPr lang="hr-HR" sz="2000" i="1" dirty="0" smtClean="0"/>
              <a:t>koji </a:t>
            </a:r>
            <a:r>
              <a:rPr lang="hr-HR" sz="2000" i="1" dirty="0"/>
              <a:t>jedu insekte. Pogledaj njezin kratki koncept tog eseja.</a:t>
            </a:r>
          </a:p>
          <a:p>
            <a:pPr marL="0" indent="0">
              <a:buNone/>
            </a:pPr>
            <a:r>
              <a:rPr lang="hr-HR" sz="2000" i="1" dirty="0"/>
              <a:t>TEZA: I insekti su hrana, isto kao i meso.</a:t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ARGUMENTI:</a:t>
            </a:r>
            <a:br>
              <a:rPr lang="hr-HR" sz="2000" i="1" dirty="0"/>
            </a:br>
            <a:r>
              <a:rPr lang="hr-HR" sz="2000" i="1" dirty="0"/>
              <a:t>- puni su proteina i drugih hranjivih tvari</a:t>
            </a:r>
            <a:br>
              <a:rPr lang="hr-HR" sz="2000" i="1" dirty="0"/>
            </a:br>
            <a:r>
              <a:rPr lang="hr-HR" sz="2000" i="1" dirty="0"/>
              <a:t>- mi ne jedemo insekte zato što to nije dio naše kulture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agree with her thesis?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Slažeš li se sa njezinom tezom?</a:t>
            </a:r>
          </a:p>
          <a:p>
            <a:pPr marL="0" indent="0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think that she has strong arguments?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Misliš li da ima snažne argumente?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01195" y="1105995"/>
            <a:ext cx="5335371" cy="46460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47045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967" y="1102"/>
            <a:ext cx="4815775" cy="685689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117…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89897" y="80685"/>
            <a:ext cx="6212203" cy="52207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359153" y="1703293"/>
            <a:ext cx="2832846" cy="4960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Ava’s essay. What evidence does she give for her arguments?</a:t>
            </a:r>
            <a:r>
              <a:rPr lang="hr-HR" sz="2000" b="1" dirty="0"/>
              <a:t> </a:t>
            </a:r>
            <a:r>
              <a:rPr lang="en-US" sz="2000" b="1" dirty="0"/>
              <a:t>Fill in the table.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</a:t>
            </a:r>
            <a:r>
              <a:rPr lang="hr-HR" sz="2000" i="1" dirty="0" err="1"/>
              <a:t>Avin</a:t>
            </a:r>
            <a:r>
              <a:rPr lang="hr-HR" sz="2000" i="1" dirty="0"/>
              <a:t> esej </a:t>
            </a:r>
            <a:r>
              <a:rPr lang="hr-HR" sz="2000" b="1" i="1" dirty="0"/>
              <a:t>Who is </a:t>
            </a:r>
            <a:r>
              <a:rPr lang="hr-HR" sz="2000" b="1" i="1" dirty="0" err="1"/>
              <a:t>awkward</a:t>
            </a:r>
            <a:r>
              <a:rPr lang="hr-HR" sz="2000" b="1" i="1" dirty="0" smtClean="0"/>
              <a:t>? </a:t>
            </a:r>
            <a:r>
              <a:rPr lang="hr-HR" sz="2000" i="1" dirty="0"/>
              <a:t>te poslije čitanja u tablicu upiši dokaze koje </a:t>
            </a:r>
            <a:r>
              <a:rPr lang="hr-HR" sz="2000" i="1" dirty="0" err="1"/>
              <a:t>Ava</a:t>
            </a:r>
            <a:r>
              <a:rPr lang="hr-HR" sz="2000" i="1" dirty="0"/>
              <a:t> daje za prvi i drugi argument.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CE243C2B-05B7-4FA3-8527-A64C308B0B2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8176" y="5414480"/>
            <a:ext cx="9995647" cy="18984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99035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967" y="1102"/>
            <a:ext cx="4815775" cy="685689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359153" y="960787"/>
            <a:ext cx="2832846" cy="5703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Study the form of the essay. What do paragraphs 2 and 3 begin with?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Prouči strukturu eseja te riječi kojima počinju </a:t>
            </a:r>
            <a:r>
              <a:rPr lang="hr-HR" sz="2000" i="1" dirty="0" smtClean="0"/>
              <a:t>drugi i treći odlomak.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89897" y="80685"/>
            <a:ext cx="6212203" cy="52207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CE243C2B-05B7-4FA3-8527-A64C308B0B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29651" y="5381029"/>
            <a:ext cx="8332697" cy="5161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42B5279-B77D-49A6-B97E-8393A229FAE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28348" y="6228291"/>
            <a:ext cx="8334000" cy="4463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FEA10B41-DFA3-4C49-B6B7-EF94C2F8535B}"/>
              </a:ext>
            </a:extLst>
          </p:cNvPr>
          <p:cNvSpPr txBox="1">
            <a:spLocks/>
          </p:cNvSpPr>
          <p:nvPr/>
        </p:nvSpPr>
        <p:spPr>
          <a:xfrm>
            <a:off x="9359153" y="3272121"/>
            <a:ext cx="2985246" cy="3643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an essay following the guidelines in your workbook on page 106.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Prateći upute na 106. stranici svoje radne </a:t>
            </a:r>
            <a:r>
              <a:rPr lang="hr-HR" sz="2000" i="1" dirty="0" smtClean="0"/>
              <a:t>bilježnice, </a:t>
            </a:r>
            <a:r>
              <a:rPr lang="hr-HR" sz="2000" i="1" dirty="0"/>
              <a:t>napiši kratak esej.</a:t>
            </a:r>
          </a:p>
        </p:txBody>
      </p:sp>
    </p:spTree>
    <p:extLst>
      <p:ext uri="{BB962C8B-B14F-4D97-AF65-F5344CB8AC3E}">
        <p14:creationId xmlns:p14="http://schemas.microsoft.com/office/powerpoint/2010/main" xmlns="" val="78109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271" y="-153"/>
            <a:ext cx="4806295" cy="685815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342197"/>
            <a:ext cx="7365854" cy="662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Essay</a:t>
            </a:r>
            <a:r>
              <a:rPr lang="hr-HR" sz="2000" b="1" dirty="0"/>
              <a:t> </a:t>
            </a:r>
            <a:r>
              <a:rPr lang="hr-HR" sz="2000" b="1" dirty="0" err="1"/>
              <a:t>guidelines</a:t>
            </a:r>
            <a:r>
              <a:rPr lang="hr-HR" sz="2000" b="1" dirty="0"/>
              <a:t>; </a:t>
            </a:r>
            <a:r>
              <a:rPr lang="hr-HR" sz="2000" i="1" dirty="0"/>
              <a:t>smjernice za pisanje eseja</a:t>
            </a:r>
            <a:br>
              <a:rPr lang="hr-HR" sz="2000" i="1" dirty="0"/>
            </a:br>
            <a:r>
              <a:rPr lang="hr-HR" sz="2000" b="1" u="sng" dirty="0"/>
              <a:t>PREPARATION; </a:t>
            </a:r>
            <a:r>
              <a:rPr lang="hr-HR" sz="2000" i="1" u="sng" dirty="0"/>
              <a:t>PRIPREMA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1 Choose your topic.</a:t>
            </a:r>
            <a:r>
              <a:rPr lang="hr-HR" sz="2000" b="1" dirty="0"/>
              <a:t>; </a:t>
            </a:r>
            <a:r>
              <a:rPr lang="hr-HR" sz="2000" i="1" dirty="0"/>
              <a:t>izaberi temu</a:t>
            </a:r>
            <a:br>
              <a:rPr lang="hr-HR" sz="2000" i="1" dirty="0"/>
            </a:br>
            <a:r>
              <a:rPr lang="en-US" sz="2000" b="1" dirty="0"/>
              <a:t>2 Do research about the topic.</a:t>
            </a:r>
            <a:r>
              <a:rPr lang="hr-HR" sz="2000" b="1" dirty="0"/>
              <a:t>; </a:t>
            </a:r>
            <a:r>
              <a:rPr lang="hr-HR" sz="2000" i="1" dirty="0"/>
              <a:t>istraži ju</a:t>
            </a:r>
            <a:br>
              <a:rPr lang="hr-HR" sz="2000" i="1" dirty="0"/>
            </a:br>
            <a:r>
              <a:rPr lang="en-US" sz="2000" b="1" dirty="0"/>
              <a:t>3 Write your thesis (your opinion on the topic).</a:t>
            </a:r>
            <a:r>
              <a:rPr lang="hr-HR" sz="2000" b="1" dirty="0"/>
              <a:t>; </a:t>
            </a:r>
            <a:r>
              <a:rPr lang="hr-HR" sz="2000" i="1" dirty="0"/>
              <a:t>zapiši svoju tezu (mišljenje o temi)</a:t>
            </a:r>
            <a:br>
              <a:rPr lang="hr-HR" sz="2000" i="1" dirty="0"/>
            </a:br>
            <a:r>
              <a:rPr lang="en-US" sz="2000" b="1" dirty="0"/>
              <a:t>4 Create an essay outline (thesis + two to three</a:t>
            </a:r>
            <a:r>
              <a:rPr lang="hr-HR" sz="2000" b="1" dirty="0"/>
              <a:t> </a:t>
            </a:r>
            <a:r>
              <a:rPr lang="en-US" sz="2000" b="1" dirty="0"/>
              <a:t>arguments to support it).</a:t>
            </a:r>
            <a:r>
              <a:rPr lang="hr-HR" sz="2000" b="1" dirty="0"/>
              <a:t>; </a:t>
            </a:r>
            <a:r>
              <a:rPr lang="hr-HR" sz="2000" i="1" dirty="0"/>
              <a:t>stvori koncept eseja (teza + 2 – 3 argumenta koji ju dokazuju)</a:t>
            </a:r>
            <a:br>
              <a:rPr lang="hr-HR" sz="2000" i="1" dirty="0"/>
            </a:br>
            <a:r>
              <a:rPr lang="hr-HR" sz="2000" b="1" u="sng" dirty="0"/>
              <a:t>WRITING; </a:t>
            </a:r>
            <a:r>
              <a:rPr lang="hr-HR" sz="2000" i="1" u="sng" dirty="0"/>
              <a:t>PISANJE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1 Write the introduction (something general about</a:t>
            </a:r>
            <a:r>
              <a:rPr lang="hr-HR" sz="2000" b="1" dirty="0"/>
              <a:t> </a:t>
            </a:r>
            <a:r>
              <a:rPr lang="en-US" sz="2000" b="1" dirty="0"/>
              <a:t>the topic + your thesis).</a:t>
            </a:r>
            <a:r>
              <a:rPr lang="hr-HR" sz="2000" b="1" dirty="0"/>
              <a:t>; </a:t>
            </a:r>
            <a:r>
              <a:rPr lang="hr-HR" sz="2000" i="1" dirty="0"/>
              <a:t>napiši uvod (nešto općenito o temi + svoju </a:t>
            </a:r>
            <a:r>
              <a:rPr lang="hr-HR" sz="2000" i="1" dirty="0" smtClean="0"/>
              <a:t>tezu)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2 Write the body of the essay (your arguments</a:t>
            </a:r>
            <a:r>
              <a:rPr lang="hr-HR" sz="2000" b="1" dirty="0"/>
              <a:t> </a:t>
            </a:r>
            <a:r>
              <a:rPr lang="en-US" sz="2000" b="1" dirty="0"/>
              <a:t>explained one by one); connect them using</a:t>
            </a:r>
            <a:r>
              <a:rPr lang="hr-HR" sz="2000" b="1" dirty="0"/>
              <a:t> </a:t>
            </a:r>
            <a:r>
              <a:rPr lang="en-US" sz="2000" b="1" dirty="0"/>
              <a:t>First, Secondly, Then, Also…</a:t>
            </a:r>
            <a:r>
              <a:rPr lang="hr-HR" sz="2000" b="1" dirty="0"/>
              <a:t>; </a:t>
            </a:r>
            <a:r>
              <a:rPr lang="hr-HR" sz="2000" i="1" dirty="0"/>
              <a:t>napiši osnovni dio teksta (svoje argumente objasni jedan po jedan, a poveži ih koristeći </a:t>
            </a:r>
            <a:r>
              <a:rPr lang="hr-HR" sz="2000" b="1" i="1" dirty="0"/>
              <a:t>First, </a:t>
            </a:r>
            <a:r>
              <a:rPr lang="hr-HR" sz="2000" b="1" i="1" dirty="0" err="1"/>
              <a:t>Secondly</a:t>
            </a:r>
            <a:r>
              <a:rPr lang="hr-HR" sz="2000" b="1" i="1" dirty="0"/>
              <a:t>, </a:t>
            </a:r>
            <a:r>
              <a:rPr lang="hr-HR" sz="2000" b="1" i="1" dirty="0" err="1"/>
              <a:t>Then</a:t>
            </a:r>
            <a:r>
              <a:rPr lang="hr-HR" sz="2000" b="1" i="1" dirty="0"/>
              <a:t>, </a:t>
            </a:r>
            <a:r>
              <a:rPr lang="hr-HR" sz="2000" b="1" i="1" dirty="0" err="1"/>
              <a:t>Also</a:t>
            </a:r>
            <a:r>
              <a:rPr lang="hr-HR" sz="2000" b="1" i="1" dirty="0" smtClean="0"/>
              <a:t>…</a:t>
            </a:r>
            <a:r>
              <a:rPr lang="hr-HR" sz="2000" i="1" dirty="0" smtClean="0"/>
              <a:t>)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3 Write the conclusion (</a:t>
            </a:r>
            <a:r>
              <a:rPr lang="en-US" sz="2000" b="1" dirty="0" err="1"/>
              <a:t>summarise</a:t>
            </a:r>
            <a:r>
              <a:rPr lang="en-US" sz="2000" b="1" dirty="0"/>
              <a:t> your ideas,</a:t>
            </a:r>
            <a:r>
              <a:rPr lang="hr-HR" sz="2000" b="1" dirty="0"/>
              <a:t> </a:t>
            </a:r>
            <a:r>
              <a:rPr lang="en-US" sz="2000" b="1" dirty="0"/>
              <a:t>e.g. repeat everything you’ve said but keep it</a:t>
            </a:r>
            <a:r>
              <a:rPr lang="hr-HR" sz="2000" b="1" dirty="0"/>
              <a:t> </a:t>
            </a:r>
            <a:r>
              <a:rPr lang="en-US" sz="2000" b="1" dirty="0"/>
              <a:t>short).</a:t>
            </a:r>
            <a:r>
              <a:rPr lang="hr-HR" sz="2000" b="1" dirty="0"/>
              <a:t>; </a:t>
            </a:r>
            <a:r>
              <a:rPr lang="hr-HR" sz="2000" i="1" dirty="0"/>
              <a:t>napiši zaključak (sažmi ideje)</a:t>
            </a:r>
            <a:br>
              <a:rPr lang="hr-HR" sz="2000" i="1" dirty="0"/>
            </a:br>
            <a:r>
              <a:rPr lang="en-US" sz="2000" b="1" dirty="0"/>
              <a:t>4 Give your essay an interesting title.</a:t>
            </a:r>
            <a:r>
              <a:rPr lang="hr-HR" sz="2000" b="1" dirty="0"/>
              <a:t>; </a:t>
            </a:r>
            <a:r>
              <a:rPr lang="hr-HR" sz="2000" i="1" dirty="0"/>
              <a:t>daj eseju naslov</a:t>
            </a:r>
            <a:br>
              <a:rPr lang="hr-HR" sz="2000" i="1" dirty="0"/>
            </a:br>
            <a:r>
              <a:rPr lang="en-US" sz="2000" b="1" dirty="0"/>
              <a:t>5 If you have written in by hand, type it out in a</a:t>
            </a:r>
            <a:r>
              <a:rPr lang="hr-HR" sz="2000" b="1" dirty="0"/>
              <a:t> </a:t>
            </a:r>
            <a:r>
              <a:rPr lang="hr-HR" sz="2000" b="1" dirty="0"/>
              <a:t>W</a:t>
            </a:r>
            <a:r>
              <a:rPr lang="en-US" sz="2000" b="1" dirty="0" err="1" smtClean="0"/>
              <a:t>ord</a:t>
            </a:r>
            <a:r>
              <a:rPr lang="en-US" sz="2000" b="1" dirty="0" smtClean="0"/>
              <a:t> </a:t>
            </a:r>
            <a:r>
              <a:rPr lang="en-US" sz="2000" b="1" dirty="0"/>
              <a:t>document.</a:t>
            </a:r>
            <a:r>
              <a:rPr lang="hr-HR" sz="2000" b="1" dirty="0"/>
              <a:t>; </a:t>
            </a:r>
            <a:r>
              <a:rPr lang="hr-HR" sz="2000" i="1" dirty="0"/>
              <a:t>ako si tekst pisao rukom prepiši ga u Word dokument</a:t>
            </a:r>
            <a:r>
              <a:rPr lang="hr-HR" sz="2000" i="1" u="sng" dirty="0"/>
              <a:t/>
            </a:r>
            <a:br>
              <a:rPr lang="hr-HR" sz="2000" i="1" u="sng" dirty="0"/>
            </a:br>
            <a:r>
              <a:rPr lang="hr-HR" sz="2000" b="1" u="sng" dirty="0"/>
              <a:t>REVISION; </a:t>
            </a:r>
            <a:r>
              <a:rPr lang="hr-HR" sz="2000" i="1" u="sng" dirty="0"/>
              <a:t>UTVRĐIVANJE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1 Check if your essay is well-</a:t>
            </a:r>
            <a:r>
              <a:rPr lang="en-US" sz="2000" b="1" dirty="0" err="1"/>
              <a:t>organised</a:t>
            </a:r>
            <a:r>
              <a:rPr lang="en-US" sz="2000" b="1" dirty="0"/>
              <a:t>. This</a:t>
            </a:r>
            <a:r>
              <a:rPr lang="hr-HR" sz="2000" b="1" dirty="0"/>
              <a:t> </a:t>
            </a:r>
            <a:r>
              <a:rPr lang="en-US" sz="2000" b="1" dirty="0"/>
              <a:t>means that it is logical and easy to follow.</a:t>
            </a:r>
            <a:r>
              <a:rPr lang="hr-HR" sz="2000" b="1" dirty="0"/>
              <a:t>; </a:t>
            </a:r>
            <a:r>
              <a:rPr lang="hr-HR" sz="2000" i="1" dirty="0"/>
              <a:t>provjeri je li esej dobro organiziran</a:t>
            </a:r>
            <a:br>
              <a:rPr lang="hr-HR" sz="2000" i="1" dirty="0"/>
            </a:br>
            <a:r>
              <a:rPr lang="en-US" sz="2000" b="1" dirty="0"/>
              <a:t>2 Check the content of each paragraph. Is this true?</a:t>
            </a:r>
            <a:r>
              <a:rPr lang="hr-HR" sz="2000" b="1" dirty="0"/>
              <a:t> </a:t>
            </a:r>
            <a:r>
              <a:rPr lang="en-US" sz="2000" b="1" dirty="0"/>
              <a:t>Did you find examples to support your ideas?</a:t>
            </a:r>
            <a:r>
              <a:rPr lang="hr-HR" sz="2000" b="1" dirty="0"/>
              <a:t>; </a:t>
            </a:r>
            <a:r>
              <a:rPr lang="hr-HR" sz="2000" i="1" dirty="0"/>
              <a:t>provjeri sadržaj svakog odlomka i je li sve </a:t>
            </a:r>
            <a:r>
              <a:rPr lang="hr-HR" sz="2000" i="1" dirty="0" smtClean="0"/>
              <a:t>izrečeno istinito – jesi li pronašao primjere koji se potkrijepiti tvoje mišljenje?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3 Check if there are any errors.</a:t>
            </a:r>
            <a:r>
              <a:rPr lang="hr-HR" sz="2000" b="1" dirty="0"/>
              <a:t> </a:t>
            </a:r>
            <a:r>
              <a:rPr lang="en-US" sz="2000" b="1" dirty="0"/>
              <a:t>Run the grammar checker and spell checker in</a:t>
            </a:r>
            <a:r>
              <a:rPr lang="hr-HR" sz="2000" b="1" dirty="0"/>
              <a:t> </a:t>
            </a:r>
            <a:r>
              <a:rPr lang="en-US" sz="2000" b="1" dirty="0"/>
              <a:t>the </a:t>
            </a:r>
            <a:r>
              <a:rPr lang="hr-HR" sz="2000" b="1" dirty="0" smtClean="0"/>
              <a:t>W</a:t>
            </a:r>
            <a:r>
              <a:rPr lang="en-US" sz="2000" b="1" dirty="0" err="1" smtClean="0"/>
              <a:t>ord</a:t>
            </a:r>
            <a:r>
              <a:rPr lang="en-US" sz="2000" b="1" dirty="0" smtClean="0"/>
              <a:t> </a:t>
            </a:r>
            <a:r>
              <a:rPr lang="en-US" sz="2000" b="1" dirty="0"/>
              <a:t>document.</a:t>
            </a:r>
            <a:r>
              <a:rPr lang="hr-HR" sz="2000" b="1" dirty="0"/>
              <a:t>; </a:t>
            </a:r>
            <a:r>
              <a:rPr lang="hr-HR" sz="2000" i="1" dirty="0"/>
              <a:t>provjeri greške</a:t>
            </a:r>
            <a:br>
              <a:rPr lang="hr-HR" sz="2000" i="1" dirty="0"/>
            </a:br>
            <a:r>
              <a:rPr lang="hr-HR" sz="2000" b="1" u="sng" dirty="0"/>
              <a:t>YOU’RE GOOD TO GO!; </a:t>
            </a:r>
            <a:r>
              <a:rPr lang="hr-HR" sz="2000" i="1" dirty="0"/>
              <a:t>SPREMAN SI ZA PREDAJU ESEJA!</a:t>
            </a:r>
          </a:p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topics</a:t>
            </a:r>
            <a:r>
              <a:rPr lang="hr-HR" sz="2000" b="1" dirty="0"/>
              <a:t>! </a:t>
            </a:r>
            <a:r>
              <a:rPr lang="hr-HR" sz="2000" i="1" dirty="0"/>
              <a:t>Odaberi jednu od ponuđenih tema!</a:t>
            </a:r>
          </a:p>
        </p:txBody>
      </p:sp>
    </p:spTree>
    <p:extLst>
      <p:ext uri="{BB962C8B-B14F-4D97-AF65-F5344CB8AC3E}">
        <p14:creationId xmlns:p14="http://schemas.microsoft.com/office/powerpoint/2010/main" xmlns="" val="1934953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322" y="1102"/>
            <a:ext cx="4804114" cy="684130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117.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72314" y="698857"/>
            <a:ext cx="6636197" cy="30837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2436" y="268942"/>
            <a:ext cx="7369564" cy="65890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Read. </a:t>
            </a:r>
            <a:r>
              <a:rPr lang="hr-HR" sz="2000" i="1" dirty="0"/>
              <a:t>Pročitaj </a:t>
            </a:r>
            <a:r>
              <a:rPr lang="pl-PL" sz="2000" i="1" dirty="0"/>
              <a:t>tekst o običajima jela u drugim kulturama.</a:t>
            </a:r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r>
              <a:rPr lang="pl-PL" sz="2000" i="1" dirty="0"/>
              <a:t>U Portugalu nikada ne biste trebali u restoranu pitati za sol ili papar jer se to smatra uvredom kuhara sa značenjem da jelo nije dobro pripremljeno.</a:t>
            </a:r>
          </a:p>
          <a:p>
            <a:pPr marL="0" indent="0">
              <a:buNone/>
            </a:pPr>
            <a:r>
              <a:rPr lang="pl-PL" sz="2000" i="1" dirty="0"/>
              <a:t>U Etiopiji se hranjenjem druge osobe pokazuje privrženost. Tako da ako ti netko želi staviti hranu u usta svakako to prihvati kako ne bi ispao nepristojan.</a:t>
            </a:r>
          </a:p>
          <a:p>
            <a:pPr marL="0" indent="0">
              <a:buNone/>
            </a:pPr>
            <a:r>
              <a:rPr lang="pl-PL" sz="2000" i="1" dirty="0"/>
              <a:t>Srkanje tjestenine mnogi ljudi smatraju nepristojnim. Ali, ako to voliš raditi i radiš to u gostima u </a:t>
            </a:r>
            <a:r>
              <a:rPr lang="pl-PL" sz="2000" i="1" dirty="0" smtClean="0"/>
              <a:t>Japanu, </a:t>
            </a:r>
            <a:r>
              <a:rPr lang="pl-PL" sz="2000" i="1" dirty="0"/>
              <a:t>tvoj domaćin će to cijeniti. Smatra se da to poboljšava okus tjestenine i da uživaš u jelu. 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27408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784" y="-15677"/>
            <a:ext cx="4827501" cy="6873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29200" y="1667435"/>
            <a:ext cx="7162800" cy="2832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DID YOU KNOW </a:t>
            </a:r>
            <a:r>
              <a:rPr lang="hr-HR" sz="2000" b="1" i="1" dirty="0" err="1"/>
              <a:t>box</a:t>
            </a:r>
            <a:r>
              <a:rPr lang="hr-HR" sz="2000" b="1" i="1" dirty="0"/>
              <a:t>! </a:t>
            </a:r>
            <a:r>
              <a:rPr lang="hr-HR" sz="2000" i="1" dirty="0"/>
              <a:t>Jeste li znali? </a:t>
            </a:r>
          </a:p>
          <a:p>
            <a:pPr marL="0" indent="0">
              <a:buNone/>
            </a:pPr>
            <a:r>
              <a:rPr lang="hr-HR" sz="2000" i="1" dirty="0"/>
              <a:t>Eseje često uspoređujemo sa sendvičima. Vanjski dio sendviča ima dva dijela peciva. Gornji dio je teza, dok je donji dio zaključak. </a:t>
            </a:r>
            <a:br>
              <a:rPr lang="hr-HR" sz="2000" i="1" dirty="0"/>
            </a:br>
            <a:r>
              <a:rPr lang="hr-HR" sz="2000" i="1" dirty="0"/>
              <a:t>Sve ono što stavite između je osnovni dio.</a:t>
            </a:r>
            <a:endParaRPr lang="en-US" sz="2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44706" y="472968"/>
            <a:ext cx="3488579" cy="59120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16DAC688-5A9D-43DD-8AC0-3F5510D2CB7D}"/>
              </a:ext>
            </a:extLst>
          </p:cNvPr>
          <p:cNvSpPr txBox="1">
            <a:spLocks/>
          </p:cNvSpPr>
          <p:nvPr/>
        </p:nvSpPr>
        <p:spPr>
          <a:xfrm>
            <a:off x="5020323" y="5873990"/>
            <a:ext cx="7339443" cy="1248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https://wordwall.net/play/13507/863/686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220099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4391</TotalTime>
  <Words>454</Words>
  <Application>Microsoft Office PowerPoint</Application>
  <PresentationFormat>Prilagođeno</PresentationFormat>
  <Paragraphs>43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0" baseType="lpstr">
      <vt:lpstr>Tema sustava Office</vt:lpstr>
      <vt:lpstr>UNIT 7; Choices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08_U7_L5_To_eat_or_not_to_eat</dc:title>
  <dc:subject>Engleski jezik</dc:subject>
  <dc:creator>Siniša Vuksan</dc:creator>
  <cp:keywords>engleski jezik; školska knjiga; footsteps 4; siniša vuksan</cp:keywords>
  <cp:lastModifiedBy>Iva Palčić Strčić</cp:lastModifiedBy>
  <cp:revision>322</cp:revision>
  <dcterms:created xsi:type="dcterms:W3CDTF">2020-09-12T11:20:19Z</dcterms:created>
  <dcterms:modified xsi:type="dcterms:W3CDTF">2022-03-22T06:26:04Z</dcterms:modified>
  <cp:category>8. razred</cp:category>
</cp:coreProperties>
</file>